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  <p:sldMasterId id="2147483750" r:id="rId2"/>
    <p:sldMasterId id="2147483745" r:id="rId3"/>
    <p:sldMasterId id="2147483696" r:id="rId4"/>
  </p:sldMasterIdLst>
  <p:notesMasterIdLst>
    <p:notesMasterId r:id="rId79"/>
  </p:notesMasterIdLst>
  <p:sldIdLst>
    <p:sldId id="725" r:id="rId5"/>
    <p:sldId id="872" r:id="rId6"/>
    <p:sldId id="730" r:id="rId7"/>
    <p:sldId id="862" r:id="rId8"/>
    <p:sldId id="791" r:id="rId9"/>
    <p:sldId id="790" r:id="rId10"/>
    <p:sldId id="792" r:id="rId11"/>
    <p:sldId id="793" r:id="rId12"/>
    <p:sldId id="794" r:id="rId13"/>
    <p:sldId id="795" r:id="rId14"/>
    <p:sldId id="796" r:id="rId15"/>
    <p:sldId id="863" r:id="rId16"/>
    <p:sldId id="798" r:id="rId17"/>
    <p:sldId id="799" r:id="rId18"/>
    <p:sldId id="800" r:id="rId19"/>
    <p:sldId id="802" r:id="rId20"/>
    <p:sldId id="803" r:id="rId21"/>
    <p:sldId id="804" r:id="rId22"/>
    <p:sldId id="864" r:id="rId23"/>
    <p:sldId id="805" r:id="rId24"/>
    <p:sldId id="806" r:id="rId25"/>
    <p:sldId id="807" r:id="rId26"/>
    <p:sldId id="809" r:id="rId27"/>
    <p:sldId id="810" r:id="rId28"/>
    <p:sldId id="818" r:id="rId29"/>
    <p:sldId id="811" r:id="rId30"/>
    <p:sldId id="865" r:id="rId31"/>
    <p:sldId id="819" r:id="rId32"/>
    <p:sldId id="820" r:id="rId33"/>
    <p:sldId id="821" r:id="rId34"/>
    <p:sldId id="822" r:id="rId35"/>
    <p:sldId id="866" r:id="rId36"/>
    <p:sldId id="826" r:id="rId37"/>
    <p:sldId id="827" r:id="rId38"/>
    <p:sldId id="828" r:id="rId39"/>
    <p:sldId id="832" r:id="rId40"/>
    <p:sldId id="833" r:id="rId41"/>
    <p:sldId id="834" r:id="rId42"/>
    <p:sldId id="867" r:id="rId43"/>
    <p:sldId id="835" r:id="rId44"/>
    <p:sldId id="837" r:id="rId45"/>
    <p:sldId id="836" r:id="rId46"/>
    <p:sldId id="838" r:id="rId47"/>
    <p:sldId id="846" r:id="rId48"/>
    <p:sldId id="868" r:id="rId49"/>
    <p:sldId id="847" r:id="rId50"/>
    <p:sldId id="851" r:id="rId51"/>
    <p:sldId id="848" r:id="rId52"/>
    <p:sldId id="850" r:id="rId53"/>
    <p:sldId id="839" r:id="rId54"/>
    <p:sldId id="869" r:id="rId55"/>
    <p:sldId id="840" r:id="rId56"/>
    <p:sldId id="845" r:id="rId57"/>
    <p:sldId id="852" r:id="rId58"/>
    <p:sldId id="870" r:id="rId59"/>
    <p:sldId id="853" r:id="rId60"/>
    <p:sldId id="854" r:id="rId61"/>
    <p:sldId id="855" r:id="rId62"/>
    <p:sldId id="856" r:id="rId63"/>
    <p:sldId id="857" r:id="rId64"/>
    <p:sldId id="871" r:id="rId65"/>
    <p:sldId id="858" r:id="rId66"/>
    <p:sldId id="859" r:id="rId67"/>
    <p:sldId id="860" r:id="rId68"/>
    <p:sldId id="861" r:id="rId69"/>
    <p:sldId id="874" r:id="rId70"/>
    <p:sldId id="880" r:id="rId71"/>
    <p:sldId id="879" r:id="rId72"/>
    <p:sldId id="788" r:id="rId73"/>
    <p:sldId id="875" r:id="rId74"/>
    <p:sldId id="877" r:id="rId75"/>
    <p:sldId id="876" r:id="rId76"/>
    <p:sldId id="878" r:id="rId77"/>
    <p:sldId id="873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2B"/>
    <a:srgbClr val="D7BC83"/>
    <a:srgbClr val="FFF3C4"/>
    <a:srgbClr val="00AEBD"/>
    <a:srgbClr val="005AAA"/>
    <a:srgbClr val="FAF2D6"/>
    <a:srgbClr val="FFFFFF"/>
    <a:srgbClr val="D6DF21"/>
    <a:srgbClr val="EF562E"/>
    <a:srgbClr val="005B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CA12CC-AF4F-4B55-84C3-6708A8C35CF4}" v="269" dt="2022-06-22T00:05:05.7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60" autoAdjust="0"/>
    <p:restoredTop sz="94658" autoAdjust="0"/>
  </p:normalViewPr>
  <p:slideViewPr>
    <p:cSldViewPr snapToGrid="0">
      <p:cViewPr varScale="1">
        <p:scale>
          <a:sx n="114" d="100"/>
          <a:sy n="114" d="100"/>
        </p:scale>
        <p:origin x="184" y="3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microsoft.com/office/2015/10/relationships/revisionInfo" Target="revisionInfo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Roboto Light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Roboto Light" panose="02000000000000000000" pitchFamily="2" charset="0"/>
              </a:defRPr>
            </a:lvl1pPr>
          </a:lstStyle>
          <a:p>
            <a:fld id="{4E00BE18-6ECC-804A-9CDE-0B332FEC4AB1}" type="datetimeFigureOut">
              <a:rPr lang="en-US" smtClean="0"/>
              <a:pPr/>
              <a:t>6/14/26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Roboto Light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Roboto Light" panose="02000000000000000000" pitchFamily="2" charset="0"/>
              </a:defRPr>
            </a:lvl1pPr>
          </a:lstStyle>
          <a:p>
            <a:fld id="{CCFA4A5C-FF1B-D044-B08B-CE11C4014F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842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A4A5C-FF1B-D044-B08B-CE11C4014F1F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946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A4A5C-FF1B-D044-B08B-CE11C4014F1F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666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A4A5C-FF1B-D044-B08B-CE11C4014F1F}" type="slidenum">
              <a:rPr lang="en-US" smtClean="0"/>
              <a:pPr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154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1EEC-C952-8999-F8AB-8CD9EB4E6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6EA2C7-34FB-D4A1-1047-EA143EEC7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028BB-739C-73BE-3600-1DA0E8C79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Roboto Light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2F4A5-5D22-5395-535D-4C19C5161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Roboto Light" panose="02000000000000000000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259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Dark" type="title" preserve="1">
  <p:cSld name="Logo Dark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00616" y="6337949"/>
            <a:ext cx="2373633" cy="226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2" title="26WKSP-Logo Blue.png"/>
          <p:cNvPicPr preferRelativeResize="0"/>
          <p:nvPr/>
        </p:nvPicPr>
        <p:blipFill rotWithShape="1">
          <a:blip r:embed="rId3">
            <a:alphaModFix/>
          </a:blip>
          <a:srcRect t="26196" b="12839"/>
          <a:stretch/>
        </p:blipFill>
        <p:spPr>
          <a:xfrm>
            <a:off x="210500" y="5916201"/>
            <a:ext cx="1784635" cy="11154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3893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Logo Ligh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 title="26WKSP-Logo White.png"/>
          <p:cNvPicPr preferRelativeResize="0"/>
          <p:nvPr/>
        </p:nvPicPr>
        <p:blipFill rotWithShape="1">
          <a:blip r:embed="rId2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240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Dark" type="title" preserve="1">
  <p:cSld name="1_Logo Dark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00616" y="6337949"/>
            <a:ext cx="2373633" cy="226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2" title="26WKSP-Logo Blue.png"/>
          <p:cNvPicPr preferRelativeResize="0"/>
          <p:nvPr/>
        </p:nvPicPr>
        <p:blipFill rotWithShape="1">
          <a:blip r:embed="rId3">
            <a:alphaModFix/>
          </a:blip>
          <a:srcRect t="26196" b="12839"/>
          <a:stretch/>
        </p:blipFill>
        <p:spPr>
          <a:xfrm>
            <a:off x="210500" y="5916201"/>
            <a:ext cx="1784635" cy="111543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4;p9">
            <a:extLst>
              <a:ext uri="{FF2B5EF4-FFF2-40B4-BE49-F238E27FC236}">
                <a16:creationId xmlns:a16="http://schemas.microsoft.com/office/drawing/2014/main" id="{B96F6737-6807-8C0C-D38F-EB279A8C5134}"/>
              </a:ext>
            </a:extLst>
          </p:cNvPr>
          <p:cNvSpPr/>
          <p:nvPr userDrawn="1"/>
        </p:nvSpPr>
        <p:spPr>
          <a:xfrm rot="10800000">
            <a:off x="855600" y="333"/>
            <a:ext cx="11336400" cy="5811600"/>
          </a:xfrm>
          <a:prstGeom prst="round1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i="0" dirty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91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Dark" type="title" preserve="1">
  <p:cSld name="2_Logo Dark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00616" y="6337949"/>
            <a:ext cx="2373633" cy="226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2" title="26WKSP-Logo Blue.png"/>
          <p:cNvPicPr preferRelativeResize="0"/>
          <p:nvPr/>
        </p:nvPicPr>
        <p:blipFill rotWithShape="1">
          <a:blip r:embed="rId3">
            <a:alphaModFix/>
          </a:blip>
          <a:srcRect t="26196" b="12839"/>
          <a:stretch/>
        </p:blipFill>
        <p:spPr>
          <a:xfrm>
            <a:off x="210500" y="5916201"/>
            <a:ext cx="1784635" cy="11154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AD510FA9-48B0-3A6C-2DF1-83D0D20A13F3}"/>
              </a:ext>
            </a:extLst>
          </p:cNvPr>
          <p:cNvSpPr/>
          <p:nvPr userDrawn="1"/>
        </p:nvSpPr>
        <p:spPr>
          <a:xfrm rot="5400000">
            <a:off x="-1013600" y="1013600"/>
            <a:ext cx="5630000" cy="3602800"/>
          </a:xfrm>
          <a:prstGeom prst="round1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i="0" dirty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336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Dark" type="title" preserve="1">
  <p:cSld name="3_Logo Dark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5;p12">
            <a:extLst>
              <a:ext uri="{FF2B5EF4-FFF2-40B4-BE49-F238E27FC236}">
                <a16:creationId xmlns:a16="http://schemas.microsoft.com/office/drawing/2014/main" id="{3CC79520-AB7C-D07F-D836-419A6ACC9366}"/>
              </a:ext>
            </a:extLst>
          </p:cNvPr>
          <p:cNvSpPr/>
          <p:nvPr userDrawn="1"/>
        </p:nvSpPr>
        <p:spPr>
          <a:xfrm rot="-5400000">
            <a:off x="7003433" y="1674867"/>
            <a:ext cx="6192800" cy="4184400"/>
          </a:xfrm>
          <a:prstGeom prst="round1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i="0" dirty="0">
              <a:latin typeface="Roboto" panose="02000000000000000000" pitchFamily="2" charset="0"/>
            </a:endParaRPr>
          </a:p>
        </p:txBody>
      </p:sp>
      <p:pic>
        <p:nvPicPr>
          <p:cNvPr id="9" name="Google Shape;9;p2" title="26WKSP-Logo Blue.png"/>
          <p:cNvPicPr preferRelativeResize="0"/>
          <p:nvPr/>
        </p:nvPicPr>
        <p:blipFill rotWithShape="1">
          <a:blip r:embed="rId2">
            <a:alphaModFix/>
          </a:blip>
          <a:srcRect t="26196" b="12839"/>
          <a:stretch/>
        </p:blipFill>
        <p:spPr>
          <a:xfrm>
            <a:off x="210500" y="5916201"/>
            <a:ext cx="1784635" cy="1115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;p3">
            <a:extLst>
              <a:ext uri="{FF2B5EF4-FFF2-40B4-BE49-F238E27FC236}">
                <a16:creationId xmlns:a16="http://schemas.microsoft.com/office/drawing/2014/main" id="{0BBCB025-F0F9-5D7C-27F9-ACAE9C61D164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8033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1_Logo Light">
    <p:bg>
      <p:bgPr>
        <a:gradFill>
          <a:gsLst>
            <a:gs pos="22000">
              <a:schemeClr val="accent1"/>
            </a:gs>
            <a:gs pos="100000">
              <a:schemeClr val="accent2"/>
            </a:gs>
          </a:gsLst>
          <a:lin ang="27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8;p7" title="BW Nie Wright.png">
            <a:extLst>
              <a:ext uri="{FF2B5EF4-FFF2-40B4-BE49-F238E27FC236}">
                <a16:creationId xmlns:a16="http://schemas.microsoft.com/office/drawing/2014/main" id="{EA963119-9200-B0CC-ACB1-D2F7BE0E0606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30000"/>
          </a:blip>
          <a:srcRect t="19843" r="7382" b="3848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9;p7">
            <a:extLst>
              <a:ext uri="{FF2B5EF4-FFF2-40B4-BE49-F238E27FC236}">
                <a16:creationId xmlns:a16="http://schemas.microsoft.com/office/drawing/2014/main" id="{5C18D99A-4FDC-6122-22F2-E46231133B33}"/>
              </a:ext>
            </a:extLst>
          </p:cNvPr>
          <p:cNvSpPr txBox="1"/>
          <p:nvPr userDrawn="1"/>
        </p:nvSpPr>
        <p:spPr>
          <a:xfrm>
            <a:off x="73450" y="53625"/>
            <a:ext cx="4000000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Photo by Nie Wright</a:t>
            </a:r>
            <a:endParaRPr sz="7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0943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21_Logo Light">
    <p:bg>
      <p:bgPr>
        <a:gradFill>
          <a:gsLst>
            <a:gs pos="58036">
              <a:srgbClr val="005AAA"/>
            </a:gs>
            <a:gs pos="22000">
              <a:srgbClr val="00002B"/>
            </a:gs>
            <a:gs pos="100000">
              <a:srgbClr val="00AEBD"/>
            </a:gs>
          </a:gsLst>
          <a:lin ang="36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8;p7" title="BW Nie Wright.png">
            <a:extLst>
              <a:ext uri="{FF2B5EF4-FFF2-40B4-BE49-F238E27FC236}">
                <a16:creationId xmlns:a16="http://schemas.microsoft.com/office/drawing/2014/main" id="{EA963119-9200-B0CC-ACB1-D2F7BE0E0606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30000"/>
          </a:blip>
          <a:srcRect t="19843" r="7382" b="38487"/>
          <a:stretch/>
        </p:blipFill>
        <p:spPr>
          <a:xfrm>
            <a:off x="73450" y="-53625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9;p7">
            <a:extLst>
              <a:ext uri="{FF2B5EF4-FFF2-40B4-BE49-F238E27FC236}">
                <a16:creationId xmlns:a16="http://schemas.microsoft.com/office/drawing/2014/main" id="{5C18D99A-4FDC-6122-22F2-E46231133B33}"/>
              </a:ext>
            </a:extLst>
          </p:cNvPr>
          <p:cNvSpPr txBox="1"/>
          <p:nvPr userDrawn="1"/>
        </p:nvSpPr>
        <p:spPr>
          <a:xfrm>
            <a:off x="73450" y="53625"/>
            <a:ext cx="4000000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Photo by Nie Wright</a:t>
            </a:r>
            <a:endParaRPr sz="7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71980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2_Logo Light">
    <p:bg>
      <p:bgPr>
        <a:gradFill>
          <a:gsLst>
            <a:gs pos="22000">
              <a:srgbClr val="005AAA"/>
            </a:gs>
            <a:gs pos="100000">
              <a:srgbClr val="00AEBD"/>
            </a:gs>
          </a:gsLst>
          <a:lin ang="27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 title="26WKSP-Logo White.png"/>
          <p:cNvPicPr preferRelativeResize="0"/>
          <p:nvPr/>
        </p:nvPicPr>
        <p:blipFill rotWithShape="1">
          <a:blip r:embed="rId2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0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23_Logo Light">
    <p:bg>
      <p:bgPr>
        <a:gradFill>
          <a:gsLst>
            <a:gs pos="19000">
              <a:srgbClr val="00002B"/>
            </a:gs>
            <a:gs pos="90000">
              <a:srgbClr val="00AEBD"/>
            </a:gs>
          </a:gsLst>
          <a:lin ang="36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 title="26WKSP-Logo White.png"/>
          <p:cNvPicPr preferRelativeResize="0"/>
          <p:nvPr/>
        </p:nvPicPr>
        <p:blipFill rotWithShape="1">
          <a:blip r:embed="rId2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group of people in striped overalls&#10;&#10;AI-generated content may be incorrect.">
            <a:extLst>
              <a:ext uri="{FF2B5EF4-FFF2-40B4-BE49-F238E27FC236}">
                <a16:creationId xmlns:a16="http://schemas.microsoft.com/office/drawing/2014/main" id="{863DD733-245B-45E7-3CB9-76F7FC9D43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9465"/>
          <a:stretch>
            <a:fillRect/>
          </a:stretch>
        </p:blipFill>
        <p:spPr>
          <a:xfrm>
            <a:off x="-462013" y="-298229"/>
            <a:ext cx="9281591" cy="62210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EFA8A8-771E-62D3-FF19-95732DC37383}"/>
              </a:ext>
            </a:extLst>
          </p:cNvPr>
          <p:cNvSpPr txBox="1"/>
          <p:nvPr userDrawn="1"/>
        </p:nvSpPr>
        <p:spPr>
          <a:xfrm>
            <a:off x="9631144" y="108531"/>
            <a:ext cx="2476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/>
              <a:t>Photo by Emmy Barrett</a:t>
            </a:r>
          </a:p>
        </p:txBody>
      </p:sp>
    </p:spTree>
    <p:extLst>
      <p:ext uri="{BB962C8B-B14F-4D97-AF65-F5344CB8AC3E}">
        <p14:creationId xmlns:p14="http://schemas.microsoft.com/office/powerpoint/2010/main" val="5565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3_Logo Light">
    <p:bg>
      <p:bgPr>
        <a:gradFill>
          <a:gsLst>
            <a:gs pos="22000">
              <a:schemeClr val="accent1"/>
            </a:gs>
            <a:gs pos="100000">
              <a:schemeClr val="accent2"/>
            </a:gs>
          </a:gsLst>
          <a:lin ang="27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 title="26WKSP-Logo White.png"/>
          <p:cNvPicPr preferRelativeResize="0"/>
          <p:nvPr/>
        </p:nvPicPr>
        <p:blipFill rotWithShape="1">
          <a:blip r:embed="rId2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47;p8">
            <a:extLst>
              <a:ext uri="{FF2B5EF4-FFF2-40B4-BE49-F238E27FC236}">
                <a16:creationId xmlns:a16="http://schemas.microsoft.com/office/drawing/2014/main" id="{0D6EFE3E-CD11-F829-099B-69323CBF134A}"/>
              </a:ext>
            </a:extLst>
          </p:cNvPr>
          <p:cNvPicPr preferRelativeResize="0"/>
          <p:nvPr userDrawn="1"/>
        </p:nvPicPr>
        <p:blipFill>
          <a:blip r:embed="rId4">
            <a:alphaModFix/>
          </a:blip>
          <a:srcRect l="13389" r="29981" b="16593"/>
          <a:stretch>
            <a:fillRect/>
          </a:stretch>
        </p:blipFill>
        <p:spPr>
          <a:xfrm>
            <a:off x="-22822" y="-8709"/>
            <a:ext cx="5917447" cy="5810224"/>
          </a:xfrm>
          <a:prstGeom prst="round1Rect">
            <a:avLst>
              <a:gd name="adj" fmla="val 21041"/>
            </a:avLst>
          </a:prstGeom>
          <a:noFill/>
          <a:ln>
            <a:noFill/>
          </a:ln>
        </p:spPr>
      </p:pic>
      <p:sp>
        <p:nvSpPr>
          <p:cNvPr id="3" name="Google Shape;48;p8">
            <a:extLst>
              <a:ext uri="{FF2B5EF4-FFF2-40B4-BE49-F238E27FC236}">
                <a16:creationId xmlns:a16="http://schemas.microsoft.com/office/drawing/2014/main" id="{18B5F03D-F540-52E4-858C-B9D1783DB188}"/>
              </a:ext>
            </a:extLst>
          </p:cNvPr>
          <p:cNvSpPr txBox="1"/>
          <p:nvPr userDrawn="1"/>
        </p:nvSpPr>
        <p:spPr>
          <a:xfrm rot="16200000">
            <a:off x="-764364" y="822374"/>
            <a:ext cx="1868362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r"/>
            <a:r>
              <a:rPr lang="en" sz="7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Photo by </a:t>
            </a:r>
            <a:r>
              <a:rPr lang="en-US" sz="7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Railey Demery</a:t>
            </a:r>
            <a:endParaRPr sz="7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972644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4_Logo Light">
    <p:bg>
      <p:bgPr>
        <a:gradFill>
          <a:gsLst>
            <a:gs pos="22000">
              <a:schemeClr val="accent1"/>
            </a:gs>
            <a:gs pos="100000">
              <a:schemeClr val="accent2"/>
            </a:gs>
          </a:gsLst>
          <a:lin ang="27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6" title="DSC_5318.JPG">
            <a:extLst>
              <a:ext uri="{FF2B5EF4-FFF2-40B4-BE49-F238E27FC236}">
                <a16:creationId xmlns:a16="http://schemas.microsoft.com/office/drawing/2014/main" id="{0593816A-1DB8-1B38-807C-488E091522ED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30000"/>
          </a:blip>
          <a:srcRect t="1548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3" title="26WKSP-Logo White.png"/>
          <p:cNvPicPr preferRelativeResize="0"/>
          <p:nvPr/>
        </p:nvPicPr>
        <p:blipFill rotWithShape="1">
          <a:blip r:embed="rId3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0394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22_Logo Light">
    <p:bg>
      <p:bgPr>
        <a:gradFill>
          <a:gsLst>
            <a:gs pos="22000">
              <a:srgbClr val="00AEBD"/>
            </a:gs>
            <a:gs pos="79000">
              <a:srgbClr val="005AAA"/>
            </a:gs>
          </a:gsLst>
          <a:lin ang="27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6" title="DSC_5318.JPG">
            <a:extLst>
              <a:ext uri="{FF2B5EF4-FFF2-40B4-BE49-F238E27FC236}">
                <a16:creationId xmlns:a16="http://schemas.microsoft.com/office/drawing/2014/main" id="{0593816A-1DB8-1B38-807C-488E091522ED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30000"/>
          </a:blip>
          <a:srcRect t="1548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3" title="26WKSP-Logo White.png"/>
          <p:cNvPicPr preferRelativeResize="0"/>
          <p:nvPr/>
        </p:nvPicPr>
        <p:blipFill rotWithShape="1">
          <a:blip r:embed="rId3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4663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5_Logo Light">
    <p:bg>
      <p:bgPr>
        <a:gradFill>
          <a:gsLst>
            <a:gs pos="22000">
              <a:schemeClr val="accent1"/>
            </a:gs>
            <a:gs pos="100000">
              <a:schemeClr val="accent2"/>
            </a:gs>
          </a:gsLst>
          <a:lin ang="27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6" title="DSC_5318.JPG">
            <a:extLst>
              <a:ext uri="{FF2B5EF4-FFF2-40B4-BE49-F238E27FC236}">
                <a16:creationId xmlns:a16="http://schemas.microsoft.com/office/drawing/2014/main" id="{0593816A-1DB8-1B38-807C-488E091522ED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30000"/>
          </a:blip>
          <a:srcRect t="1548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3942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6_Logo Light">
    <p:bg>
      <p:bgPr>
        <a:gradFill flip="none" rotWithShape="1">
          <a:gsLst>
            <a:gs pos="100000">
              <a:schemeClr val="accent1"/>
            </a:gs>
            <a:gs pos="15000">
              <a:schemeClr val="accent3"/>
            </a:gs>
          </a:gsLst>
          <a:lin ang="14400000" scaled="0"/>
          <a:tileRect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8;p7" title="BW Nie Wright.png">
            <a:extLst>
              <a:ext uri="{FF2B5EF4-FFF2-40B4-BE49-F238E27FC236}">
                <a16:creationId xmlns:a16="http://schemas.microsoft.com/office/drawing/2014/main" id="{437ABB30-0998-995C-7780-5ED44AAF9A15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30000"/>
          </a:blip>
          <a:srcRect t="19843" r="7382" b="3848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9;p7">
            <a:extLst>
              <a:ext uri="{FF2B5EF4-FFF2-40B4-BE49-F238E27FC236}">
                <a16:creationId xmlns:a16="http://schemas.microsoft.com/office/drawing/2014/main" id="{B5351AB7-6231-8759-9BED-6DFE19ADA371}"/>
              </a:ext>
            </a:extLst>
          </p:cNvPr>
          <p:cNvSpPr txBox="1"/>
          <p:nvPr userDrawn="1"/>
        </p:nvSpPr>
        <p:spPr>
          <a:xfrm>
            <a:off x="73450" y="53625"/>
            <a:ext cx="4000000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Photo by Nie Wright</a:t>
            </a:r>
            <a:endParaRPr sz="7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8267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7_Logo Light">
    <p:bg>
      <p:bgPr>
        <a:gradFill flip="none" rotWithShape="1">
          <a:gsLst>
            <a:gs pos="100000">
              <a:schemeClr val="accent1"/>
            </a:gs>
            <a:gs pos="15000">
              <a:schemeClr val="accent3"/>
            </a:gs>
          </a:gsLst>
          <a:lin ang="14400000" scaled="0"/>
          <a:tileRect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8;p7" title="BW Nie Wright.png">
            <a:extLst>
              <a:ext uri="{FF2B5EF4-FFF2-40B4-BE49-F238E27FC236}">
                <a16:creationId xmlns:a16="http://schemas.microsoft.com/office/drawing/2014/main" id="{437ABB30-0998-995C-7780-5ED44AAF9A15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30000"/>
          </a:blip>
          <a:srcRect t="19843" r="7382" b="3848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9;p7">
            <a:extLst>
              <a:ext uri="{FF2B5EF4-FFF2-40B4-BE49-F238E27FC236}">
                <a16:creationId xmlns:a16="http://schemas.microsoft.com/office/drawing/2014/main" id="{B5351AB7-6231-8759-9BED-6DFE19ADA371}"/>
              </a:ext>
            </a:extLst>
          </p:cNvPr>
          <p:cNvSpPr txBox="1"/>
          <p:nvPr userDrawn="1"/>
        </p:nvSpPr>
        <p:spPr>
          <a:xfrm>
            <a:off x="73450" y="53625"/>
            <a:ext cx="4000000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Photo by Nie Wright</a:t>
            </a:r>
            <a:endParaRPr sz="7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" name="Google Shape;11;p3" title="26WKSP-Logo White.png"/>
          <p:cNvPicPr preferRelativeResize="0"/>
          <p:nvPr/>
        </p:nvPicPr>
        <p:blipFill rotWithShape="1">
          <a:blip r:embed="rId3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27034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8_Logo Light">
    <p:bg>
      <p:bgPr>
        <a:gradFill>
          <a:gsLst>
            <a:gs pos="100000">
              <a:schemeClr val="accent1"/>
            </a:gs>
            <a:gs pos="15000">
              <a:schemeClr val="accent3"/>
            </a:gs>
          </a:gsLst>
          <a:lin ang="27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 title="26WKSP-Logo White.png"/>
          <p:cNvPicPr preferRelativeResize="0"/>
          <p:nvPr/>
        </p:nvPicPr>
        <p:blipFill rotWithShape="1">
          <a:blip r:embed="rId2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2099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9_Logo Light">
    <p:bg>
      <p:bgPr>
        <a:gradFill>
          <a:gsLst>
            <a:gs pos="100000">
              <a:schemeClr val="accent1"/>
            </a:gs>
            <a:gs pos="15000">
              <a:schemeClr val="accent3"/>
            </a:gs>
          </a:gsLst>
          <a:lin ang="27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 title="26WKSP-Logo White.png"/>
          <p:cNvPicPr preferRelativeResize="0"/>
          <p:nvPr/>
        </p:nvPicPr>
        <p:blipFill rotWithShape="1">
          <a:blip r:embed="rId2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47;p8">
            <a:extLst>
              <a:ext uri="{FF2B5EF4-FFF2-40B4-BE49-F238E27FC236}">
                <a16:creationId xmlns:a16="http://schemas.microsoft.com/office/drawing/2014/main" id="{141B25B7-4980-EAF1-7A16-2FB6E67C09D0}"/>
              </a:ext>
            </a:extLst>
          </p:cNvPr>
          <p:cNvPicPr preferRelativeResize="0"/>
          <p:nvPr userDrawn="1"/>
        </p:nvPicPr>
        <p:blipFill>
          <a:blip r:embed="rId4">
            <a:alphaModFix/>
          </a:blip>
          <a:srcRect l="13389" r="29981" b="16593"/>
          <a:stretch>
            <a:fillRect/>
          </a:stretch>
        </p:blipFill>
        <p:spPr>
          <a:xfrm>
            <a:off x="-22822" y="-8709"/>
            <a:ext cx="5917447" cy="5810224"/>
          </a:xfrm>
          <a:prstGeom prst="round1Rect">
            <a:avLst>
              <a:gd name="adj" fmla="val 21041"/>
            </a:avLst>
          </a:prstGeom>
          <a:noFill/>
          <a:ln>
            <a:noFill/>
          </a:ln>
        </p:spPr>
      </p:pic>
      <p:sp>
        <p:nvSpPr>
          <p:cNvPr id="3" name="Google Shape;48;p8">
            <a:extLst>
              <a:ext uri="{FF2B5EF4-FFF2-40B4-BE49-F238E27FC236}">
                <a16:creationId xmlns:a16="http://schemas.microsoft.com/office/drawing/2014/main" id="{F6B06990-D925-0D87-E86C-406E590B3DA1}"/>
              </a:ext>
            </a:extLst>
          </p:cNvPr>
          <p:cNvSpPr txBox="1"/>
          <p:nvPr userDrawn="1"/>
        </p:nvSpPr>
        <p:spPr>
          <a:xfrm rot="16200000">
            <a:off x="-764364" y="822374"/>
            <a:ext cx="1868362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r"/>
            <a:r>
              <a:rPr lang="en" sz="7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Photo by </a:t>
            </a:r>
            <a:r>
              <a:rPr lang="en-US" sz="7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Railey Demery</a:t>
            </a:r>
            <a:endParaRPr sz="7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09072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10_Logo Light">
    <p:bg>
      <p:bgPr>
        <a:gradFill>
          <a:gsLst>
            <a:gs pos="100000">
              <a:schemeClr val="accent1"/>
            </a:gs>
            <a:gs pos="15000">
              <a:schemeClr val="accent3"/>
            </a:gs>
          </a:gsLst>
          <a:lin ang="27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6" title="DSC_5318.JPG">
            <a:extLst>
              <a:ext uri="{FF2B5EF4-FFF2-40B4-BE49-F238E27FC236}">
                <a16:creationId xmlns:a16="http://schemas.microsoft.com/office/drawing/2014/main" id="{4FF668EE-0168-1FFE-2D71-A2A3EEFB26C0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30000"/>
          </a:blip>
          <a:srcRect t="1548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3" title="26WKSP-Logo White.png"/>
          <p:cNvPicPr preferRelativeResize="0"/>
          <p:nvPr/>
        </p:nvPicPr>
        <p:blipFill rotWithShape="1">
          <a:blip r:embed="rId3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64525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11_Logo Light">
    <p:bg>
      <p:bgPr>
        <a:gradFill>
          <a:gsLst>
            <a:gs pos="0">
              <a:schemeClr val="accent2"/>
            </a:gs>
            <a:gs pos="84000">
              <a:schemeClr val="accent3"/>
            </a:gs>
          </a:gsLst>
          <a:lin ang="27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 title="26WKSP-Logo White.png"/>
          <p:cNvPicPr preferRelativeResize="0"/>
          <p:nvPr/>
        </p:nvPicPr>
        <p:blipFill rotWithShape="1">
          <a:blip r:embed="rId2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83523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12_Logo Light">
    <p:bg>
      <p:bgPr>
        <a:gradFill>
          <a:gsLst>
            <a:gs pos="0">
              <a:schemeClr val="accent2"/>
            </a:gs>
            <a:gs pos="84000">
              <a:schemeClr val="accent3"/>
            </a:gs>
          </a:gsLst>
          <a:lin ang="27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 title="26WKSP-Logo White.png"/>
          <p:cNvPicPr preferRelativeResize="0"/>
          <p:nvPr/>
        </p:nvPicPr>
        <p:blipFill rotWithShape="1">
          <a:blip r:embed="rId2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47;p8">
            <a:extLst>
              <a:ext uri="{FF2B5EF4-FFF2-40B4-BE49-F238E27FC236}">
                <a16:creationId xmlns:a16="http://schemas.microsoft.com/office/drawing/2014/main" id="{C36C1C7B-A001-D4F7-FCA9-CA12A8FC4D85}"/>
              </a:ext>
            </a:extLst>
          </p:cNvPr>
          <p:cNvPicPr preferRelativeResize="0"/>
          <p:nvPr userDrawn="1"/>
        </p:nvPicPr>
        <p:blipFill>
          <a:blip r:embed="rId4">
            <a:alphaModFix/>
          </a:blip>
          <a:srcRect l="13389" r="29981" b="16593"/>
          <a:stretch>
            <a:fillRect/>
          </a:stretch>
        </p:blipFill>
        <p:spPr>
          <a:xfrm>
            <a:off x="-22822" y="-8709"/>
            <a:ext cx="5917447" cy="5810224"/>
          </a:xfrm>
          <a:prstGeom prst="round1Rect">
            <a:avLst>
              <a:gd name="adj" fmla="val 21041"/>
            </a:avLst>
          </a:prstGeom>
          <a:noFill/>
          <a:ln>
            <a:noFill/>
          </a:ln>
        </p:spPr>
      </p:pic>
      <p:sp>
        <p:nvSpPr>
          <p:cNvPr id="3" name="Google Shape;48;p8">
            <a:extLst>
              <a:ext uri="{FF2B5EF4-FFF2-40B4-BE49-F238E27FC236}">
                <a16:creationId xmlns:a16="http://schemas.microsoft.com/office/drawing/2014/main" id="{2450F03F-FBA5-5FDF-D844-99C53D9CE616}"/>
              </a:ext>
            </a:extLst>
          </p:cNvPr>
          <p:cNvSpPr txBox="1"/>
          <p:nvPr userDrawn="1"/>
        </p:nvSpPr>
        <p:spPr>
          <a:xfrm rot="16200000">
            <a:off x="-764364" y="822374"/>
            <a:ext cx="1868362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r"/>
            <a:r>
              <a:rPr lang="en" sz="7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Photo by </a:t>
            </a:r>
            <a:r>
              <a:rPr lang="en-US" sz="7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Railey Demery</a:t>
            </a:r>
            <a:endParaRPr sz="7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2801953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13_Logo Light">
    <p:bg>
      <p:bgPr>
        <a:gradFill>
          <a:gsLst>
            <a:gs pos="0">
              <a:schemeClr val="accent2"/>
            </a:gs>
            <a:gs pos="84000">
              <a:schemeClr val="accent3"/>
            </a:gs>
          </a:gsLst>
          <a:lin ang="27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6" title="DSC_5318.JPG">
            <a:extLst>
              <a:ext uri="{FF2B5EF4-FFF2-40B4-BE49-F238E27FC236}">
                <a16:creationId xmlns:a16="http://schemas.microsoft.com/office/drawing/2014/main" id="{AAD39676-823E-9587-A9CB-4A40BCA6B171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30000"/>
          </a:blip>
          <a:srcRect t="1548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60426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14_Logo Light">
    <p:bg>
      <p:bgPr>
        <a:gradFill>
          <a:gsLst>
            <a:gs pos="0">
              <a:schemeClr val="accent2"/>
            </a:gs>
            <a:gs pos="84000">
              <a:schemeClr val="accent3"/>
            </a:gs>
          </a:gsLst>
          <a:lin ang="27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6" title="DSC_5318.JPG">
            <a:extLst>
              <a:ext uri="{FF2B5EF4-FFF2-40B4-BE49-F238E27FC236}">
                <a16:creationId xmlns:a16="http://schemas.microsoft.com/office/drawing/2014/main" id="{AAD39676-823E-9587-A9CB-4A40BCA6B171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30000"/>
          </a:blip>
          <a:srcRect t="1548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3" title="26WKSP-Logo White.png"/>
          <p:cNvPicPr preferRelativeResize="0"/>
          <p:nvPr/>
        </p:nvPicPr>
        <p:blipFill rotWithShape="1">
          <a:blip r:embed="rId3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15209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15_Logo Light">
    <p:bg>
      <p:bgPr>
        <a:gradFill>
          <a:gsLst>
            <a:gs pos="0">
              <a:schemeClr val="accent2"/>
            </a:gs>
            <a:gs pos="84000">
              <a:schemeClr val="accent3"/>
            </a:gs>
          </a:gsLst>
          <a:lin ang="27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8;p7" title="BW Nie Wright.png">
            <a:extLst>
              <a:ext uri="{FF2B5EF4-FFF2-40B4-BE49-F238E27FC236}">
                <a16:creationId xmlns:a16="http://schemas.microsoft.com/office/drawing/2014/main" id="{2C5CDF5E-2768-0DF4-1BB2-03EE4B7B35C0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30000"/>
          </a:blip>
          <a:srcRect t="19843" r="7382" b="3848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9;p7">
            <a:extLst>
              <a:ext uri="{FF2B5EF4-FFF2-40B4-BE49-F238E27FC236}">
                <a16:creationId xmlns:a16="http://schemas.microsoft.com/office/drawing/2014/main" id="{271D06D8-4E89-B384-0FD0-8D2ADE6DD178}"/>
              </a:ext>
            </a:extLst>
          </p:cNvPr>
          <p:cNvSpPr txBox="1"/>
          <p:nvPr userDrawn="1"/>
        </p:nvSpPr>
        <p:spPr>
          <a:xfrm>
            <a:off x="73450" y="53625"/>
            <a:ext cx="4000000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Photo by Nie Wright</a:t>
            </a:r>
            <a:endParaRPr sz="7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90873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16_Logo Light">
    <p:bg>
      <p:bgPr>
        <a:gradFill>
          <a:gsLst>
            <a:gs pos="0">
              <a:schemeClr val="accent2"/>
            </a:gs>
            <a:gs pos="84000">
              <a:schemeClr val="accent3"/>
            </a:gs>
          </a:gsLst>
          <a:lin ang="27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8;p7" title="BW Nie Wright.png">
            <a:extLst>
              <a:ext uri="{FF2B5EF4-FFF2-40B4-BE49-F238E27FC236}">
                <a16:creationId xmlns:a16="http://schemas.microsoft.com/office/drawing/2014/main" id="{2C5CDF5E-2768-0DF4-1BB2-03EE4B7B35C0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30000"/>
          </a:blip>
          <a:srcRect t="19843" r="7382" b="3848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9;p7">
            <a:extLst>
              <a:ext uri="{FF2B5EF4-FFF2-40B4-BE49-F238E27FC236}">
                <a16:creationId xmlns:a16="http://schemas.microsoft.com/office/drawing/2014/main" id="{271D06D8-4E89-B384-0FD0-8D2ADE6DD178}"/>
              </a:ext>
            </a:extLst>
          </p:cNvPr>
          <p:cNvSpPr txBox="1"/>
          <p:nvPr userDrawn="1"/>
        </p:nvSpPr>
        <p:spPr>
          <a:xfrm>
            <a:off x="73450" y="53625"/>
            <a:ext cx="4000000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Photo by Nie Wright</a:t>
            </a:r>
            <a:endParaRPr sz="7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" name="Google Shape;11;p3" title="26WKSP-Logo White.png"/>
          <p:cNvPicPr preferRelativeResize="0"/>
          <p:nvPr/>
        </p:nvPicPr>
        <p:blipFill rotWithShape="1">
          <a:blip r:embed="rId3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90203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17_Logo Light">
    <p:bg>
      <p:bgPr>
        <a:solidFill>
          <a:schemeClr val="accen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 title="26WKSP-Logo White.png"/>
          <p:cNvPicPr preferRelativeResize="0"/>
          <p:nvPr/>
        </p:nvPicPr>
        <p:blipFill rotWithShape="1">
          <a:blip r:embed="rId2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23012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18_Logo Light">
    <p:bg>
      <p:bgPr>
        <a:solidFill>
          <a:schemeClr val="accent2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 title="26WKSP-Logo White.png"/>
          <p:cNvPicPr preferRelativeResize="0"/>
          <p:nvPr/>
        </p:nvPicPr>
        <p:blipFill rotWithShape="1">
          <a:blip r:embed="rId2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77710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19_Logo Light">
    <p:bg>
      <p:bgPr>
        <a:solidFill>
          <a:schemeClr val="accent3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 title="26WKSP-Logo White.png"/>
          <p:cNvPicPr preferRelativeResize="0"/>
          <p:nvPr/>
        </p:nvPicPr>
        <p:blipFill rotWithShape="1">
          <a:blip r:embed="rId2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26973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Dark" type="title" preserve="1">
  <p:cSld name="4_Logo Dark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00616" y="6337949"/>
            <a:ext cx="2373633" cy="226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2" title="26WKSP-Logo Blue.png"/>
          <p:cNvPicPr preferRelativeResize="0"/>
          <p:nvPr/>
        </p:nvPicPr>
        <p:blipFill rotWithShape="1">
          <a:blip r:embed="rId3">
            <a:alphaModFix/>
          </a:blip>
          <a:srcRect t="26196" b="12839"/>
          <a:stretch/>
        </p:blipFill>
        <p:spPr>
          <a:xfrm>
            <a:off x="210500" y="5916201"/>
            <a:ext cx="1784635" cy="11154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52569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Light" type="secHead" preserve="1">
  <p:cSld name="20_Logo Ligh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 title="26WKSP-Logo White.png"/>
          <p:cNvPicPr preferRelativeResize="0"/>
          <p:nvPr/>
        </p:nvPicPr>
        <p:blipFill rotWithShape="1">
          <a:blip r:embed="rId2">
            <a:alphaModFix/>
          </a:blip>
          <a:srcRect t="26199"/>
          <a:stretch/>
        </p:blipFill>
        <p:spPr>
          <a:xfrm>
            <a:off x="210465" y="5928593"/>
            <a:ext cx="1784635" cy="13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567" y="6337933"/>
            <a:ext cx="2373700" cy="22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40625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alsworth Yearbooks (white).png" descr="Walsworth Yearbooks (white).png">
            <a:extLst>
              <a:ext uri="{FF2B5EF4-FFF2-40B4-BE49-F238E27FC236}">
                <a16:creationId xmlns:a16="http://schemas.microsoft.com/office/drawing/2014/main" id="{A93D0F31-19AA-DE9D-72E5-01D4F13AD8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98" y="6200076"/>
            <a:ext cx="2169752" cy="55157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58431225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62950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A30D17-DC75-528A-A792-F21C3C8CF537}"/>
              </a:ext>
            </a:extLst>
          </p:cNvPr>
          <p:cNvSpPr/>
          <p:nvPr userDrawn="1"/>
        </p:nvSpPr>
        <p:spPr>
          <a:xfrm>
            <a:off x="0" y="0"/>
            <a:ext cx="12192000" cy="1500916"/>
          </a:xfrm>
          <a:prstGeom prst="rect">
            <a:avLst/>
          </a:prstGeom>
          <a:solidFill>
            <a:srgbClr val="00A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Roboto" panose="02000000000000000000" pitchFamily="2" charset="0"/>
            </a:endParaRPr>
          </a:p>
        </p:txBody>
      </p:sp>
      <p:pic>
        <p:nvPicPr>
          <p:cNvPr id="3" name="Google Shape;8;p2">
            <a:extLst>
              <a:ext uri="{FF2B5EF4-FFF2-40B4-BE49-F238E27FC236}">
                <a16:creationId xmlns:a16="http://schemas.microsoft.com/office/drawing/2014/main" id="{D02D2FCF-8274-56E0-BE65-24A953AC4D35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00616" y="6337949"/>
            <a:ext cx="2373633" cy="226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9;p2" title="26WKSP-Logo Blue.png">
            <a:extLst>
              <a:ext uri="{FF2B5EF4-FFF2-40B4-BE49-F238E27FC236}">
                <a16:creationId xmlns:a16="http://schemas.microsoft.com/office/drawing/2014/main" id="{1C920670-EF38-3AE3-2332-34D0A7601836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26196" b="12839"/>
          <a:stretch/>
        </p:blipFill>
        <p:spPr>
          <a:xfrm>
            <a:off x="210500" y="5916201"/>
            <a:ext cx="1784635" cy="11154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75233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A30D17-DC75-528A-A792-F21C3C8CF537}"/>
              </a:ext>
            </a:extLst>
          </p:cNvPr>
          <p:cNvSpPr/>
          <p:nvPr userDrawn="1"/>
        </p:nvSpPr>
        <p:spPr>
          <a:xfrm>
            <a:off x="0" y="0"/>
            <a:ext cx="12192000" cy="1500916"/>
          </a:xfrm>
          <a:prstGeom prst="rect">
            <a:avLst/>
          </a:prstGeom>
          <a:solidFill>
            <a:srgbClr val="005A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Roboto" panose="02000000000000000000" pitchFamily="2" charset="0"/>
            </a:endParaRPr>
          </a:p>
        </p:txBody>
      </p:sp>
      <p:pic>
        <p:nvPicPr>
          <p:cNvPr id="4" name="Google Shape;8;p2">
            <a:extLst>
              <a:ext uri="{FF2B5EF4-FFF2-40B4-BE49-F238E27FC236}">
                <a16:creationId xmlns:a16="http://schemas.microsoft.com/office/drawing/2014/main" id="{8B44C0B5-BC71-3668-4741-9EC13B08C289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500616" y="6337949"/>
            <a:ext cx="2373633" cy="226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;p2" title="26WKSP-Logo Blue.png">
            <a:extLst>
              <a:ext uri="{FF2B5EF4-FFF2-40B4-BE49-F238E27FC236}">
                <a16:creationId xmlns:a16="http://schemas.microsoft.com/office/drawing/2014/main" id="{9874883D-8C4A-1E65-CA78-349F4B73488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26196" b="12839"/>
          <a:stretch/>
        </p:blipFill>
        <p:spPr>
          <a:xfrm>
            <a:off x="210500" y="5916201"/>
            <a:ext cx="1784635" cy="11154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253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A30D17-DC75-528A-A792-F21C3C8CF537}"/>
              </a:ext>
            </a:extLst>
          </p:cNvPr>
          <p:cNvSpPr/>
          <p:nvPr userDrawn="1"/>
        </p:nvSpPr>
        <p:spPr>
          <a:xfrm>
            <a:off x="0" y="0"/>
            <a:ext cx="12192000" cy="150091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1531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A30D17-DC75-528A-A792-F21C3C8CF537}"/>
              </a:ext>
            </a:extLst>
          </p:cNvPr>
          <p:cNvSpPr/>
          <p:nvPr userDrawn="1"/>
        </p:nvSpPr>
        <p:spPr>
          <a:xfrm>
            <a:off x="0" y="0"/>
            <a:ext cx="31242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Roboto" panose="02000000000000000000" pitchFamily="2" charset="0"/>
            </a:endParaRPr>
          </a:p>
        </p:txBody>
      </p:sp>
      <p:pic>
        <p:nvPicPr>
          <p:cNvPr id="4" name="Walsworth Yearbooks (white).png" descr="Walsworth Yearbooks (white).png">
            <a:extLst>
              <a:ext uri="{FF2B5EF4-FFF2-40B4-BE49-F238E27FC236}">
                <a16:creationId xmlns:a16="http://schemas.microsoft.com/office/drawing/2014/main" id="{FCF2983B-EFA3-0E5F-27A1-FB91ABA31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98" y="6200076"/>
            <a:ext cx="2169752" cy="55157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946421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A30D17-DC75-528A-A792-F21C3C8CF537}"/>
              </a:ext>
            </a:extLst>
          </p:cNvPr>
          <p:cNvSpPr/>
          <p:nvPr userDrawn="1"/>
        </p:nvSpPr>
        <p:spPr>
          <a:xfrm>
            <a:off x="0" y="0"/>
            <a:ext cx="3124200" cy="6858000"/>
          </a:xfrm>
          <a:prstGeom prst="rect">
            <a:avLst/>
          </a:prstGeom>
          <a:solidFill>
            <a:srgbClr val="00A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Roboto" panose="02000000000000000000" pitchFamily="2" charset="0"/>
            </a:endParaRPr>
          </a:p>
        </p:txBody>
      </p:sp>
      <p:pic>
        <p:nvPicPr>
          <p:cNvPr id="4" name="Walsworth Yearbooks (white).png" descr="Walsworth Yearbooks (white).png">
            <a:extLst>
              <a:ext uri="{FF2B5EF4-FFF2-40B4-BE49-F238E27FC236}">
                <a16:creationId xmlns:a16="http://schemas.microsoft.com/office/drawing/2014/main" id="{FCF2983B-EFA3-0E5F-27A1-FB91ABA31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98" y="6200076"/>
            <a:ext cx="2169752" cy="55157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507608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A30D17-DC75-528A-A792-F21C3C8CF537}"/>
              </a:ext>
            </a:extLst>
          </p:cNvPr>
          <p:cNvSpPr/>
          <p:nvPr userDrawn="1"/>
        </p:nvSpPr>
        <p:spPr>
          <a:xfrm>
            <a:off x="0" y="0"/>
            <a:ext cx="3124200" cy="6858000"/>
          </a:xfrm>
          <a:prstGeom prst="rect">
            <a:avLst/>
          </a:prstGeom>
          <a:solidFill>
            <a:srgbClr val="005A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Roboto" panose="02000000000000000000" pitchFamily="2" charset="0"/>
            </a:endParaRPr>
          </a:p>
        </p:txBody>
      </p:sp>
      <p:pic>
        <p:nvPicPr>
          <p:cNvPr id="4" name="Walsworth Yearbooks (white).png" descr="Walsworth Yearbooks (white).png">
            <a:extLst>
              <a:ext uri="{FF2B5EF4-FFF2-40B4-BE49-F238E27FC236}">
                <a16:creationId xmlns:a16="http://schemas.microsoft.com/office/drawing/2014/main" id="{FCF2983B-EFA3-0E5F-27A1-FB91ABA31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98" y="6200076"/>
            <a:ext cx="2169752" cy="55157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276069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A30D17-DC75-528A-A792-F21C3C8CF537}"/>
              </a:ext>
            </a:extLst>
          </p:cNvPr>
          <p:cNvSpPr/>
          <p:nvPr userDrawn="1"/>
        </p:nvSpPr>
        <p:spPr>
          <a:xfrm>
            <a:off x="0" y="0"/>
            <a:ext cx="31242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Roboto" panose="02000000000000000000" pitchFamily="2" charset="0"/>
            </a:endParaRPr>
          </a:p>
        </p:txBody>
      </p:sp>
      <p:pic>
        <p:nvPicPr>
          <p:cNvPr id="4" name="Walsworth Yearbooks (white).png" descr="Walsworth Yearbooks (white).png">
            <a:extLst>
              <a:ext uri="{FF2B5EF4-FFF2-40B4-BE49-F238E27FC236}">
                <a16:creationId xmlns:a16="http://schemas.microsoft.com/office/drawing/2014/main" id="{FCF2983B-EFA3-0E5F-27A1-FB91ABA31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98" y="6200076"/>
            <a:ext cx="2169752" cy="55157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55235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0657812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2F409-F1FA-A975-E098-60599ACFFE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6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MASTER HEADLINE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A7957-9F37-60A2-ADF0-AF85E577E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 i="0">
                <a:latin typeface="Roboto Light" panose="02000000000000000000" pitchFamily="2" charset="0"/>
                <a:ea typeface="Roboto" panose="02000000000000000000" pitchFamily="2" charset="0"/>
              </a:defRPr>
            </a:lvl1pPr>
            <a:lvl2pPr>
              <a:defRPr sz="2400" b="0" i="0">
                <a:latin typeface="Roboto Light" panose="02000000000000000000" pitchFamily="2" charset="0"/>
                <a:ea typeface="Roboto" panose="02000000000000000000" pitchFamily="2" charset="0"/>
              </a:defRPr>
            </a:lvl2pPr>
            <a:lvl3pPr>
              <a:defRPr sz="2400" b="0" i="0">
                <a:latin typeface="Roboto Light" panose="02000000000000000000" pitchFamily="2" charset="0"/>
                <a:ea typeface="Roboto" panose="02000000000000000000" pitchFamily="2" charset="0"/>
              </a:defRPr>
            </a:lvl3pPr>
            <a:lvl4pPr>
              <a:defRPr sz="2400" b="0" i="0">
                <a:latin typeface="Roboto Light" panose="02000000000000000000" pitchFamily="2" charset="0"/>
                <a:ea typeface="Roboto" panose="02000000000000000000" pitchFamily="2" charset="0"/>
              </a:defRPr>
            </a:lvl4pPr>
            <a:lvl5pPr>
              <a:defRPr sz="2400" b="0" i="0">
                <a:latin typeface="Roboto Light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91301-9CAF-5E24-1C9C-A45C23D0B9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</a:defRPr>
            </a:lvl1pPr>
          </a:lstStyle>
          <a:p>
            <a:pPr>
              <a:defRPr/>
            </a:pPr>
            <a:fld id="{457B3E10-CE44-684A-8C74-1E11792C2AC2}" type="datetimeFigureOut">
              <a:rPr lang="en-US" smtClean="0">
                <a:solidFill>
                  <a:srgbClr val="000000"/>
                </a:solidFill>
              </a:rPr>
              <a:pPr>
                <a:defRPr/>
              </a:pPr>
              <a:t>6/14/26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64A6E-3586-6435-5AA9-4EBC174A7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B5034-7A5D-45C3-FF49-0F87D702E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Light" panose="02000000000000000000" pitchFamily="2" charset="0"/>
              </a:defRPr>
            </a:lvl1pPr>
          </a:lstStyle>
          <a:p>
            <a:pPr>
              <a:defRPr/>
            </a:pPr>
            <a:fld id="{67F0DF28-91BF-714A-B52E-30EFCE42869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465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58446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alsworth Yearbooks (white).png" descr="Walsworth Yearbooks (white).png">
            <a:extLst>
              <a:ext uri="{FF2B5EF4-FFF2-40B4-BE49-F238E27FC236}">
                <a16:creationId xmlns:a16="http://schemas.microsoft.com/office/drawing/2014/main" id="{A93D0F31-19AA-DE9D-72E5-01D4F13AD8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98" y="6200076"/>
            <a:ext cx="2169752" cy="551571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E04D998-6D88-AFDC-16AD-15F9E403AA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443" y="5294943"/>
            <a:ext cx="1895134" cy="189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1032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alsworth Yearbooks (white).png" descr="Walsworth Yearbooks (white).png">
            <a:extLst>
              <a:ext uri="{FF2B5EF4-FFF2-40B4-BE49-F238E27FC236}">
                <a16:creationId xmlns:a16="http://schemas.microsoft.com/office/drawing/2014/main" id="{A93D0F31-19AA-DE9D-72E5-01D4F13AD8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98" y="6200076"/>
            <a:ext cx="2169752" cy="55157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 descr="A black background with blue and orange text&#10;&#10;AI-generated content may be incorrect.">
            <a:extLst>
              <a:ext uri="{FF2B5EF4-FFF2-40B4-BE49-F238E27FC236}">
                <a16:creationId xmlns:a16="http://schemas.microsoft.com/office/drawing/2014/main" id="{1F4994B1-D492-4D68-896D-1F0E271C80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425" y="5234607"/>
            <a:ext cx="2020957" cy="202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078908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alsworth Yearbooks (white).png" descr="Walsworth Yearbooks (white).png">
            <a:extLst>
              <a:ext uri="{FF2B5EF4-FFF2-40B4-BE49-F238E27FC236}">
                <a16:creationId xmlns:a16="http://schemas.microsoft.com/office/drawing/2014/main" id="{A93D0F31-19AA-DE9D-72E5-01D4F13AD8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98" y="6200076"/>
            <a:ext cx="2169752" cy="5515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80BEFE6-C623-9597-C81F-41804B824F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443" y="5294943"/>
            <a:ext cx="1895134" cy="189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141549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alsworth Yearbooks (white).png" descr="Walsworth Yearbooks (white).png">
            <a:extLst>
              <a:ext uri="{FF2B5EF4-FFF2-40B4-BE49-F238E27FC236}">
                <a16:creationId xmlns:a16="http://schemas.microsoft.com/office/drawing/2014/main" id="{A93D0F31-19AA-DE9D-72E5-01D4F13AD8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98" y="6200076"/>
            <a:ext cx="2169752" cy="5515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black background with blue and orange text&#10;&#10;AI-generated content may be incorrect.">
            <a:extLst>
              <a:ext uri="{FF2B5EF4-FFF2-40B4-BE49-F238E27FC236}">
                <a16:creationId xmlns:a16="http://schemas.microsoft.com/office/drawing/2014/main" id="{B56E6245-4CDF-E249-8659-2A1FE1DC13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425" y="5234607"/>
            <a:ext cx="2020957" cy="202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605099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F677A3C-3D50-0A71-4BEA-6089C55DB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1300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1487293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F677A3C-3D50-0A71-4BEA-6089C55DB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39870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4EDB8-C156-C44A-248E-15C0E90857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802C5-EBB2-57A8-FADC-D6838BD44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77090-D0D2-8F87-24C5-E64D73222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0A17-E195-3948-A6A6-DA2FAFDF8AC2}" type="datetimeFigureOut">
              <a:rPr lang="en-US" smtClean="0"/>
              <a:t>6/14/26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63970-F56E-85A0-41DD-CF5D5A47E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AC3A5-3330-4B4B-BC3E-7941F360F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5023-19A3-E447-A353-6FB49D258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6434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833BD-76A5-F3B3-43F5-304B88303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7A4DB-30C7-0EC7-0EC5-64983F634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64DA1F-953B-C4DD-03E4-A5D810473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0A17-E195-3948-A6A6-DA2FAFDF8AC2}" type="datetimeFigureOut">
              <a:rPr lang="en-US" smtClean="0"/>
              <a:t>6/14/26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DCEEB-78AA-CDBF-67B9-6D8695220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C5BBD-F2E2-CD33-6E60-A496C55B8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5023-19A3-E447-A353-6FB49D258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792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388E5-D236-182D-57CF-47B8A2B28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B3373-768E-A78C-5B06-4D4A2DBFA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6C46D-5BAA-FAA0-8DD4-7AE49BE71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0A17-E195-3948-A6A6-DA2FAFDF8AC2}" type="datetimeFigureOut">
              <a:rPr lang="en-US" smtClean="0"/>
              <a:t>6/14/26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B136F-2EFE-ED61-9455-D02B8BEFD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40F2B-214B-83B6-53D6-45FE8CE41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5023-19A3-E447-A353-6FB49D258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3786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75F65-B63F-EED3-1711-CD1D0F39B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BD0CA-32E2-FD48-5062-9F1DE61880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760D67-4D9E-A4AE-0207-725ED71A0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4C5553-2D6A-D2B4-5DD3-6C22F320F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0A17-E195-3948-A6A6-DA2FAFDF8AC2}" type="datetimeFigureOut">
              <a:rPr lang="en-US" smtClean="0"/>
              <a:t>6/14/26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D438CC-1EC0-A1FC-1B7F-AE6655127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2DF6F-08D4-E378-F7B7-14D8B2542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5023-19A3-E447-A353-6FB49D258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820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6BDF-FD1E-6598-4E3A-8CD0585F3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EF04D-CA39-D67A-20F8-C5DD37E69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9D806-A948-8B65-889A-4D89195E4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16B5F9-BBB0-0856-186A-E07ED59A84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D9BAF1-BFE9-80F0-38A7-A2C902522A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9A4123-7444-296A-AF83-5EDD156E2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0A17-E195-3948-A6A6-DA2FAFDF8AC2}" type="datetimeFigureOut">
              <a:rPr lang="en-US" smtClean="0"/>
              <a:t>6/14/26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3D2FB3-C885-65DB-8E46-BFA68C0E7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683838-E0B6-039B-0027-B52BCED00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5023-19A3-E447-A353-6FB49D258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3089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0C984-DB2B-AFFD-2783-E40413A80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7249A0-3A49-10E0-BC3A-FC4CF48AD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0A17-E195-3948-A6A6-DA2FAFDF8AC2}" type="datetimeFigureOut">
              <a:rPr lang="en-US" smtClean="0"/>
              <a:t>6/14/26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39073A-920F-DEF7-BD36-7995688A3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553D06-E053-178A-8940-9EC59DD97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5023-19A3-E447-A353-6FB49D258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094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4869DD-9BC4-A4F5-DBB8-DD09DE036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0A17-E195-3948-A6A6-DA2FAFDF8AC2}" type="datetimeFigureOut">
              <a:rPr lang="en-US" smtClean="0"/>
              <a:t>6/14/26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5DC721-B19E-E2C0-2551-C9B606416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CE708-0C28-E7CC-EF6D-C7019F835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5023-19A3-E447-A353-6FB49D258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418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AB1CE-ABCE-C5E4-0DA6-EF9591A29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74811-89AF-315F-BA9F-8BE1FDC7D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A9368-350A-B3BF-F316-FBC52C775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8165B-0A97-A5E6-F00E-31A5DDFF8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0A17-E195-3948-A6A6-DA2FAFDF8AC2}" type="datetimeFigureOut">
              <a:rPr lang="en-US" smtClean="0"/>
              <a:t>6/14/26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FFB19A-F047-0F7D-0BEE-EDA364AF2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7B24CC-57D6-4DAE-7CB2-6CEED5CCA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5023-19A3-E447-A353-6FB49D258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1026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7BFC3-960D-5CC7-CA10-42A348B3A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B0DAA2-D480-F069-1FB0-57D27055EE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D1D3A-DAB1-ED3D-3FA5-0A27517CF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6D366-C3E1-3659-AB84-D81654EEB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0A17-E195-3948-A6A6-DA2FAFDF8AC2}" type="datetimeFigureOut">
              <a:rPr lang="en-US" smtClean="0"/>
              <a:t>6/14/26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7D5CF-DC1C-FCCE-1F9C-11638DD48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B2F26-1EC4-808A-CD25-20362D504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5023-19A3-E447-A353-6FB49D258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5414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F639C-6409-7C18-7423-3266F09C5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842CC7-D397-ABB1-21CE-DBE987E861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434C2-94B9-E944-F33C-F67F03514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0A17-E195-3948-A6A6-DA2FAFDF8AC2}" type="datetimeFigureOut">
              <a:rPr lang="en-US" smtClean="0"/>
              <a:t>6/14/26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738A3-4878-606C-7324-AA9DE68E1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17B31-D623-2271-303D-33397105C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5023-19A3-E447-A353-6FB49D258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6784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0F8177-3656-6326-B577-7F192D5DCD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B0EBC9-9E5B-42B8-117D-4B7C84EFEC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F12C4F-7063-9728-0FE2-AABA493DD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50A17-E195-3948-A6A6-DA2FAFDF8AC2}" type="datetimeFigureOut">
              <a:rPr lang="en-US" smtClean="0"/>
              <a:t>6/14/26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E8BE0-937B-1263-96F3-5E19F7BFF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D303B-5027-1901-6516-2DAD34243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5023-19A3-E447-A353-6FB49D258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972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D473E43-C303-D1BD-D0B6-3BAD37049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497" y="6385363"/>
            <a:ext cx="2083083" cy="1999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D27639-DF8F-342E-873D-5AA978DD00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78" b="13922"/>
          <a:stretch>
            <a:fillRect/>
          </a:stretch>
        </p:blipFill>
        <p:spPr>
          <a:xfrm>
            <a:off x="206168" y="5958840"/>
            <a:ext cx="1697471" cy="101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965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55B83B-85E7-9F08-BF71-8F87B2D08D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497" y="6383547"/>
            <a:ext cx="2085061" cy="2001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A19FEF-5756-8B77-13AA-36B6229188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" t="23890" b="14342"/>
          <a:stretch>
            <a:fillRect/>
          </a:stretch>
        </p:blipFill>
        <p:spPr>
          <a:xfrm>
            <a:off x="274320" y="5923260"/>
            <a:ext cx="1629319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2098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sworth 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2FF2F0-3D3B-51C3-3AF9-4B6E66ACCB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497" y="6383547"/>
            <a:ext cx="2085061" cy="20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69089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4121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1EEC-C952-8999-F8AB-8CD9EB4E6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>
                <a:latin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6EA2C7-34FB-D4A1-1047-EA143EEC7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latin typeface="Roboto Light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028BB-739C-73BE-3600-1DA0E8C79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Roboto Light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2F4A5-5D22-5395-535D-4C19C5161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Roboto Light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1BC4E-2C79-F96C-DB4A-AE324B731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Roboto Light" panose="02000000000000000000" pitchFamily="2" charset="0"/>
              </a:defRPr>
            </a:lvl1pPr>
          </a:lstStyle>
          <a:p>
            <a:fld id="{B2C86B5B-FF82-4847-9D7D-A28B2685C83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2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 b="1" i="0">
                <a:solidFill>
                  <a:schemeClr val="dk2"/>
                </a:solidFill>
                <a:latin typeface="Roboto" panose="02000000000000000000" pitchFamily="2" charset="0"/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011232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49" r:id="rId8"/>
    <p:sldLayoutId id="2147483715" r:id="rId9"/>
    <p:sldLayoutId id="2147483763" r:id="rId10"/>
    <p:sldLayoutId id="2147483716" r:id="rId11"/>
    <p:sldLayoutId id="2147483717" r:id="rId12"/>
    <p:sldLayoutId id="2147483762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  <p:sldLayoutId id="2147483729" r:id="rId25"/>
    <p:sldLayoutId id="2147483730" r:id="rId26"/>
    <p:sldLayoutId id="2147483731" r:id="rId27"/>
    <p:sldLayoutId id="2147483732" r:id="rId28"/>
    <p:sldLayoutId id="2147483733" r:id="rId29"/>
    <p:sldLayoutId id="2147483734" r:id="rId30"/>
    <p:sldLayoutId id="2147483735" r:id="rId31"/>
    <p:sldLayoutId id="2147483736" r:id="rId32"/>
    <p:sldLayoutId id="2147483737" r:id="rId33"/>
    <p:sldLayoutId id="2147483738" r:id="rId34"/>
    <p:sldLayoutId id="2147483739" r:id="rId35"/>
    <p:sldLayoutId id="2147483740" r:id="rId36"/>
    <p:sldLayoutId id="2147483741" r:id="rId37"/>
    <p:sldLayoutId id="2147483742" r:id="rId38"/>
    <p:sldLayoutId id="2147483743" r:id="rId39"/>
    <p:sldLayoutId id="2147483744" r:id="rId40"/>
    <p:sldLayoutId id="2147483667" r:id="rId41"/>
    <p:sldLayoutId id="2147483676" r:id="rId42"/>
    <p:sldLayoutId id="2147483677" r:id="rId43"/>
    <p:sldLayoutId id="2147483704" r:id="rId44"/>
    <p:sldLayoutId id="2147483705" r:id="rId45"/>
    <p:sldLayoutId id="2147483706" r:id="rId46"/>
    <p:sldLayoutId id="2147483698" r:id="rId47"/>
    <p:sldLayoutId id="2147483679" r:id="rId48"/>
    <p:sldLayoutId id="2147483700" r:id="rId4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82635-748A-94DD-4990-8DB7FEAA4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14DCF-0E64-49F3-971B-935FED6B4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1DD1-14EC-90B0-69B6-D8351088AF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850A17-E195-3948-A6A6-DA2FAFDF8AC2}" type="datetimeFigureOut">
              <a:rPr lang="en-US" smtClean="0"/>
              <a:t>6/14/26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A0B6F-6730-E440-945E-9E1E302E5C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C6420-20ED-C5C8-60E7-6EA6FEC989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455023-19A3-E447-A353-6FB49D258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273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855516-05CF-1991-7213-BE43212D8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935AF-E5D1-ADC7-CC2D-131C1E335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5405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 Black" panose="02000000000000000000" pitchFamily="2" charset="0"/>
          <a:ea typeface="Roboto Black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6984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7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56.png"/><Relationship Id="rId5" Type="http://schemas.openxmlformats.org/officeDocument/2006/relationships/image" Target="../media/image76.png"/><Relationship Id="rId4" Type="http://schemas.openxmlformats.org/officeDocument/2006/relationships/image" Target="../media/image8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84.png"/><Relationship Id="rId4" Type="http://schemas.openxmlformats.org/officeDocument/2006/relationships/image" Target="../media/image8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005AAA"/>
            </a:gs>
            <a:gs pos="8000">
              <a:srgbClr val="00002B"/>
            </a:gs>
            <a:gs pos="100000">
              <a:srgbClr val="00AEBD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E2F60F-BC21-E086-6BA4-EAA3F3100371}"/>
              </a:ext>
            </a:extLst>
          </p:cNvPr>
          <p:cNvSpPr txBox="1"/>
          <p:nvPr/>
        </p:nvSpPr>
        <p:spPr>
          <a:xfrm>
            <a:off x="3023497" y="1563664"/>
            <a:ext cx="604032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dirty="0">
                <a:solidFill>
                  <a:schemeClr val="tx2"/>
                </a:solidFill>
                <a:latin typeface="Silver South Serif" pitchFamily="2" charset="0"/>
              </a:rPr>
              <a:t>2027</a:t>
            </a:r>
            <a:endParaRPr lang="en-US" sz="3600" dirty="0">
              <a:solidFill>
                <a:schemeClr val="tx2"/>
              </a:solidFill>
              <a:latin typeface="Silver South Serif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05B2E4-31F7-B23B-6842-8BAC02715908}"/>
              </a:ext>
            </a:extLst>
          </p:cNvPr>
          <p:cNvSpPr txBox="1"/>
          <p:nvPr/>
        </p:nvSpPr>
        <p:spPr>
          <a:xfrm>
            <a:off x="5720427" y="2801136"/>
            <a:ext cx="4595840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900" dirty="0">
                <a:gradFill>
                  <a:gsLst>
                    <a:gs pos="0">
                      <a:srgbClr val="D7BC83"/>
                    </a:gs>
                    <a:gs pos="80000">
                      <a:srgbClr val="FFF3C4"/>
                    </a:gs>
                  </a:gsLst>
                  <a:lin ang="11400000" scaled="0"/>
                </a:gradFill>
                <a:latin typeface="Silver South Script Alt" pitchFamily="2" charset="77"/>
              </a:rPr>
              <a:t>fonts</a:t>
            </a:r>
            <a:endParaRPr lang="en-US" sz="8000" dirty="0">
              <a:gradFill>
                <a:gsLst>
                  <a:gs pos="0">
                    <a:srgbClr val="D7BC83"/>
                  </a:gs>
                  <a:gs pos="80000">
                    <a:srgbClr val="FFF3C4"/>
                  </a:gs>
                </a:gsLst>
                <a:lin ang="11400000" scaled="0"/>
              </a:gradFill>
              <a:latin typeface="Silver South Script Al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F384D8-2209-35CC-9465-F83444786059}"/>
              </a:ext>
            </a:extLst>
          </p:cNvPr>
          <p:cNvSpPr txBox="1"/>
          <p:nvPr/>
        </p:nvSpPr>
        <p:spPr>
          <a:xfrm>
            <a:off x="2448270" y="314869"/>
            <a:ext cx="437531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600" dirty="0">
                <a:gradFill>
                  <a:gsLst>
                    <a:gs pos="0">
                      <a:srgbClr val="FFF3C4"/>
                    </a:gs>
                    <a:gs pos="80000">
                      <a:srgbClr val="D7BC83"/>
                    </a:gs>
                  </a:gsLst>
                  <a:lin ang="11400000" scaled="0"/>
                </a:gradFill>
                <a:latin typeface="Silver South Script Alt" pitchFamily="2" charset="77"/>
              </a:rPr>
              <a:t>New</a:t>
            </a:r>
            <a:endParaRPr lang="en-US" sz="5400" dirty="0">
              <a:gradFill>
                <a:gsLst>
                  <a:gs pos="0">
                    <a:srgbClr val="FFF3C4"/>
                  </a:gs>
                  <a:gs pos="80000">
                    <a:srgbClr val="D7BC83"/>
                  </a:gs>
                </a:gsLst>
                <a:lin ang="11400000" scaled="0"/>
              </a:gradFill>
              <a:latin typeface="Silver South Script Al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06493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34EF2-A6A3-FA7F-2141-6EAF5DC40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C548C-600E-5677-C66C-1D6F6C6A31F1}"/>
              </a:ext>
            </a:extLst>
          </p:cNvPr>
          <p:cNvSpPr txBox="1">
            <a:spLocks/>
          </p:cNvSpPr>
          <p:nvPr/>
        </p:nvSpPr>
        <p:spPr>
          <a:xfrm>
            <a:off x="1768500" y="1002497"/>
            <a:ext cx="8899546" cy="14222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>
                <a:solidFill>
                  <a:schemeClr val="bg1"/>
                </a:solidFill>
                <a:latin typeface="Silver South Serif" pitchFamily="2" charset="0"/>
                <a:ea typeface="Roboto Black" panose="02000000000000000000" pitchFamily="2" charset="0"/>
              </a:rPr>
              <a:t>SERIF FONTS</a:t>
            </a:r>
            <a:br>
              <a:rPr lang="en-US" sz="9600" dirty="0">
                <a:solidFill>
                  <a:schemeClr val="bg1"/>
                </a:solidFill>
                <a:latin typeface="Silver South Serif" pitchFamily="2" charset="0"/>
                <a:ea typeface="Roboto Black" panose="02000000000000000000" pitchFamily="2" charset="0"/>
              </a:rPr>
            </a:br>
            <a:endParaRPr lang="en-US" sz="9600" dirty="0">
              <a:solidFill>
                <a:schemeClr val="bg1"/>
              </a:solidFill>
              <a:latin typeface="Silver South Serif" pitchFamily="2" charset="0"/>
              <a:ea typeface="Roboto Black" panose="02000000000000000000" pitchFamily="2" charset="0"/>
            </a:endParaRPr>
          </a:p>
          <a:p>
            <a:pPr algn="ctr"/>
            <a:endParaRPr lang="en-US" sz="66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8D5DA0-AC75-8954-B0FC-EB71ED0B3E17}"/>
              </a:ext>
            </a:extLst>
          </p:cNvPr>
          <p:cNvSpPr txBox="1"/>
          <p:nvPr/>
        </p:nvSpPr>
        <p:spPr>
          <a:xfrm>
            <a:off x="2905018" y="2572157"/>
            <a:ext cx="638196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chemeClr val="bg1"/>
                </a:solidFill>
                <a:latin typeface="Roboto" panose="02000000000000000000" pitchFamily="2" charset="0"/>
              </a:rPr>
              <a:t>CHOOSE A SERIF FONT FOR: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Roboto" panose="02000000000000000000" pitchFamily="2" charset="0"/>
              </a:rPr>
              <a:t>Better Print Readability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Roboto" panose="02000000000000000000" pitchFamily="2" charset="0"/>
              </a:rPr>
              <a:t>Perceived Authority and Trust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Roboto" panose="02000000000000000000" pitchFamily="2" charset="0"/>
              </a:rPr>
              <a:t>Elegance and Heritage</a:t>
            </a:r>
          </a:p>
          <a:p>
            <a:pPr algn="ctr"/>
            <a:endParaRPr lang="en-US" sz="2800" dirty="0">
              <a:latin typeface="Roboto" panose="02000000000000000000" pitchFamily="2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latin typeface="Roboto Light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61F9AF-E656-AB14-2893-E3D29130487F}"/>
              </a:ext>
            </a:extLst>
          </p:cNvPr>
          <p:cNvSpPr txBox="1"/>
          <p:nvPr/>
        </p:nvSpPr>
        <p:spPr>
          <a:xfrm>
            <a:off x="1134649" y="36960"/>
            <a:ext cx="4375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gradFill>
                  <a:gsLst>
                    <a:gs pos="0">
                      <a:srgbClr val="FFF3C4"/>
                    </a:gs>
                    <a:gs pos="80000">
                      <a:srgbClr val="D7BC83"/>
                    </a:gs>
                  </a:gsLst>
                  <a:lin ang="11400000" scaled="0"/>
                </a:gradFill>
                <a:latin typeface="Silver South Script Alt" pitchFamily="2" charset="77"/>
              </a:rPr>
              <a:t>New!</a:t>
            </a:r>
            <a:endParaRPr lang="en-US" sz="4000" dirty="0">
              <a:gradFill>
                <a:gsLst>
                  <a:gs pos="0">
                    <a:srgbClr val="FFF3C4"/>
                  </a:gs>
                  <a:gs pos="80000">
                    <a:srgbClr val="D7BC83"/>
                  </a:gs>
                </a:gsLst>
                <a:lin ang="11400000" scaled="0"/>
              </a:gradFill>
              <a:latin typeface="Silver South Script Al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87032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7E974-F946-A116-91D7-458D3A34C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AA5D5-50F2-4A91-3043-78FFA7D9DED2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F118A6-745C-F2F5-2C4C-0CFDDB4688DD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8135D4-C05F-5044-EC45-C0FE53929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3" t="34820" r="12896" b="43303"/>
          <a:stretch>
            <a:fillRect/>
          </a:stretch>
        </p:blipFill>
        <p:spPr>
          <a:xfrm>
            <a:off x="3615070" y="1829955"/>
            <a:ext cx="8147788" cy="152045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544EAA2-1B78-114A-B6F1-156905A52E69}"/>
              </a:ext>
            </a:extLst>
          </p:cNvPr>
          <p:cNvSpPr txBox="1"/>
          <p:nvPr/>
        </p:nvSpPr>
        <p:spPr>
          <a:xfrm>
            <a:off x="4268954" y="960468"/>
            <a:ext cx="4375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rgbClr val="00AEBD"/>
                </a:solidFill>
                <a:latin typeface="Silver South Script Alt" pitchFamily="2" charset="77"/>
              </a:rPr>
              <a:t>New!</a:t>
            </a:r>
            <a:endParaRPr lang="en-US" sz="4000" dirty="0">
              <a:solidFill>
                <a:srgbClr val="00AEBD"/>
              </a:solidFill>
              <a:latin typeface="Silver South Script Alt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F68EBB-399B-4193-84AD-792C02116A51}"/>
              </a:ext>
            </a:extLst>
          </p:cNvPr>
          <p:cNvSpPr txBox="1"/>
          <p:nvPr/>
        </p:nvSpPr>
        <p:spPr>
          <a:xfrm>
            <a:off x="4749821" y="4104168"/>
            <a:ext cx="58782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AEBD"/>
                </a:solidFill>
                <a:latin typeface="Roboto" panose="02000000000000000000" pitchFamily="2" charset="0"/>
              </a:rPr>
              <a:t>A clean, contemporary, and geometric slab serif font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317879-E1F6-4F83-2F9F-CD09324F2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" t="35349" r="12451" b="42835"/>
          <a:stretch>
            <a:fillRect/>
          </a:stretch>
        </p:blipFill>
        <p:spPr>
          <a:xfrm>
            <a:off x="30548" y="685779"/>
            <a:ext cx="3063524" cy="55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1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91FB0-468B-B99F-AEBE-305C7C06E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079D4-D5DC-9216-EFE9-996431DAA865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D44FC2-6112-49BE-5838-135C0CA1A1D2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B042C1-DF00-E510-872E-6F2F43524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3" t="34820" r="12896" b="43303"/>
          <a:stretch>
            <a:fillRect/>
          </a:stretch>
        </p:blipFill>
        <p:spPr>
          <a:xfrm>
            <a:off x="3615070" y="1233377"/>
            <a:ext cx="8147788" cy="15204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251920-E88C-A3FF-4D94-BD02AD898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764" y="3429000"/>
            <a:ext cx="7772400" cy="51297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5A2620-865D-C8CB-B56D-09F5B84D8F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" t="35349" r="12451" b="42835"/>
          <a:stretch>
            <a:fillRect/>
          </a:stretch>
        </p:blipFill>
        <p:spPr>
          <a:xfrm>
            <a:off x="30548" y="685779"/>
            <a:ext cx="3063524" cy="55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78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73776-88B5-0543-4446-E622B4B2B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5C2CA-E64B-11E6-795B-12F235D2CF43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20D287-DBB2-F250-F945-28754CA5F82B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0205B2-A4A5-270A-B7F5-E82B1562E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" t="35349" r="12451" b="42835"/>
          <a:stretch>
            <a:fillRect/>
          </a:stretch>
        </p:blipFill>
        <p:spPr>
          <a:xfrm>
            <a:off x="30548" y="685779"/>
            <a:ext cx="3063524" cy="5582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F27FFD-9248-963C-CE08-11A17AAC1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28" y="-228600"/>
            <a:ext cx="11083753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027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2B46A-11FA-A266-379E-75A4BA7D7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73575-9FFB-A63F-31B6-D44C9B1B2ACB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E644D6-91E0-F8F4-FF4C-65864127A35D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869D8B-7F2D-94B0-E72B-D17647E0D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" t="35349" r="12451" b="42835"/>
          <a:stretch>
            <a:fillRect/>
          </a:stretch>
        </p:blipFill>
        <p:spPr>
          <a:xfrm>
            <a:off x="30548" y="685779"/>
            <a:ext cx="3063524" cy="5582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7D6CA4-C97B-8CF7-526B-E087E95B9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678" y="-493199"/>
            <a:ext cx="9490711" cy="62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843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D3C87-F120-3CFE-F1C2-51D3737E6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1D045-0476-7229-C1BE-5D1C691108F3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76AEB1-73CC-708C-59BE-46B992F744A6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86A1FA-D9A0-188F-EC80-F1279DB30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" t="35349" r="12451" b="42835"/>
          <a:stretch>
            <a:fillRect/>
          </a:stretch>
        </p:blipFill>
        <p:spPr>
          <a:xfrm>
            <a:off x="30548" y="685779"/>
            <a:ext cx="3063524" cy="5582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1FDEB3-802C-94FD-9246-41AAD58E8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7028" y="-228600"/>
            <a:ext cx="11083752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68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81122-1EFF-024F-2FAA-7883CBDE0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A2A9E-A2DE-996A-3401-F3C991EA1A0E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F1C39F-43CA-AD6E-635A-F376462BE5FB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Roboto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872F28-60A5-13B7-F916-24B55D50B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" t="35349" r="12451" b="42835"/>
          <a:stretch>
            <a:fillRect/>
          </a:stretch>
        </p:blipFill>
        <p:spPr>
          <a:xfrm>
            <a:off x="30548" y="685779"/>
            <a:ext cx="3063524" cy="5582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C138ED-91B9-113B-D030-61A3A6F89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579" y="684376"/>
            <a:ext cx="7772400" cy="51297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0DDD85-EA90-05A2-8417-811ECE2D1DE5}"/>
              </a:ext>
            </a:extLst>
          </p:cNvPr>
          <p:cNvSpPr txBox="1"/>
          <p:nvPr/>
        </p:nvSpPr>
        <p:spPr>
          <a:xfrm>
            <a:off x="-21982" y="3821699"/>
            <a:ext cx="322771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</a:rPr>
              <a:t>Inline version is for larger uses only</a:t>
            </a:r>
          </a:p>
        </p:txBody>
      </p:sp>
    </p:spTree>
    <p:extLst>
      <p:ext uri="{BB962C8B-B14F-4D97-AF65-F5344CB8AC3E}">
        <p14:creationId xmlns:p14="http://schemas.microsoft.com/office/powerpoint/2010/main" val="450082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32A1B-8689-E077-D1C2-AC0A1EB8F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F9F3E-6144-9E7A-FB80-FC2F2CF0A1F5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E7DCC2-0506-03A0-7ABA-1B002D57DB47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4E8F6C-DC2E-26C5-5A2E-A01F037A7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" t="35349" r="12451" b="42835"/>
          <a:stretch>
            <a:fillRect/>
          </a:stretch>
        </p:blipFill>
        <p:spPr>
          <a:xfrm>
            <a:off x="30548" y="685779"/>
            <a:ext cx="3063524" cy="5582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1A59E0-FF81-5213-9DDC-F771C11D7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04972" y="220032"/>
            <a:ext cx="10173028" cy="671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6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FBBE3-21B0-BC0A-9B43-FDDAF03B5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F3698-72B4-9378-784E-AB587DC2912F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D96DCE-BA74-CC3F-F409-6D3A11E74564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95EF62-6C40-FF11-D0F2-D8BEC60DF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" t="35349" r="12451" b="42835"/>
          <a:stretch>
            <a:fillRect/>
          </a:stretch>
        </p:blipFill>
        <p:spPr>
          <a:xfrm>
            <a:off x="30548" y="685779"/>
            <a:ext cx="3063524" cy="5582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67DD3B-55E9-AE9D-94CF-0B28D6DF2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5" t="18447" r="23051" b="37740"/>
          <a:stretch>
            <a:fillRect/>
          </a:stretch>
        </p:blipFill>
        <p:spPr>
          <a:xfrm>
            <a:off x="3478428" y="486767"/>
            <a:ext cx="8301635" cy="430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10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EFCA-A363-E7D9-2F98-D1197DD80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DC74F-E970-AC9C-F337-F3A4C1EBE31F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07A520-3303-DA34-F0CD-0DB7415D30ED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1C2D36-6A73-C0B1-8FB8-3154680DE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9" t="31473" r="31421" b="42170"/>
          <a:stretch>
            <a:fillRect/>
          </a:stretch>
        </p:blipFill>
        <p:spPr>
          <a:xfrm>
            <a:off x="3343955" y="220032"/>
            <a:ext cx="8567739" cy="38294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16FF1D-7A41-3343-17C5-E882BDE7226B}"/>
              </a:ext>
            </a:extLst>
          </p:cNvPr>
          <p:cNvSpPr txBox="1"/>
          <p:nvPr/>
        </p:nvSpPr>
        <p:spPr>
          <a:xfrm>
            <a:off x="5119559" y="339379"/>
            <a:ext cx="4375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rgbClr val="005AAA"/>
                </a:solidFill>
                <a:latin typeface="Silver South Script Alt" pitchFamily="2" charset="77"/>
              </a:rPr>
              <a:t>New!</a:t>
            </a:r>
            <a:endParaRPr lang="en-US" sz="4000" dirty="0">
              <a:solidFill>
                <a:srgbClr val="005AAA"/>
              </a:solidFill>
              <a:latin typeface="Silver South Script Alt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2CF81D-4EB4-E34B-2A59-F2D5CA82E95F}"/>
              </a:ext>
            </a:extLst>
          </p:cNvPr>
          <p:cNvSpPr txBox="1"/>
          <p:nvPr/>
        </p:nvSpPr>
        <p:spPr>
          <a:xfrm>
            <a:off x="4492738" y="4286335"/>
            <a:ext cx="62701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5AAA"/>
                </a:solidFill>
                <a:latin typeface="Roboto" panose="02000000000000000000" pitchFamily="2" charset="0"/>
              </a:rPr>
              <a:t>Sophisticated and playful with a hint of Italian influence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4E426E-ED6B-E9FA-20F0-635E1C8332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2" t="33331" r="33154" b="45487"/>
          <a:stretch>
            <a:fillRect/>
          </a:stretch>
        </p:blipFill>
        <p:spPr>
          <a:xfrm>
            <a:off x="489551" y="455115"/>
            <a:ext cx="2114969" cy="82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21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05029-42D5-6867-AA55-A46B6CF94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61118-D2D7-1D72-7CEA-91DA81727F91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A98A78-2BBE-E2C2-EB37-74E3E50136FB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F38325-0865-9320-5957-602DADB32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9" t="31473" r="31421" b="42170"/>
          <a:stretch>
            <a:fillRect/>
          </a:stretch>
        </p:blipFill>
        <p:spPr>
          <a:xfrm>
            <a:off x="3343955" y="220032"/>
            <a:ext cx="8567739" cy="38294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06508C-1246-AB22-9A52-39C902477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75"/>
          <a:stretch>
            <a:fillRect/>
          </a:stretch>
        </p:blipFill>
        <p:spPr>
          <a:xfrm>
            <a:off x="3741624" y="3422183"/>
            <a:ext cx="7772400" cy="21403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83F8AB3-8F55-A121-1E85-9445E5A5FE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2" t="33331" r="33154" b="45487"/>
          <a:stretch>
            <a:fillRect/>
          </a:stretch>
        </p:blipFill>
        <p:spPr>
          <a:xfrm>
            <a:off x="489551" y="455115"/>
            <a:ext cx="2114969" cy="82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803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055BC-7987-CDC7-A079-7F9D80D80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4D8F0-CAEE-FE6F-E4E5-CC1F5B11F262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C0F035-BCDE-58B5-5D41-CD17FDAB1750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1CC930-5727-6706-05D4-FC43656C06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2" t="33331" r="33154" b="45487"/>
          <a:stretch>
            <a:fillRect/>
          </a:stretch>
        </p:blipFill>
        <p:spPr>
          <a:xfrm>
            <a:off x="489551" y="455115"/>
            <a:ext cx="2114969" cy="8207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8F66E9-46ED-7A5E-9057-F193B07E2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724" y="-233916"/>
            <a:ext cx="10745440" cy="709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564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E29EE-FDBC-FF41-6A1E-BA6CA52BD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21646-8576-4DE3-3306-47C05B12EBD5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CB334F-F70A-E26E-25F2-FAA10DE7680F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F6428E-CCBC-C551-3E2E-1C1B6DEAC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2" t="33331" r="33154" b="45487"/>
          <a:stretch>
            <a:fillRect/>
          </a:stretch>
        </p:blipFill>
        <p:spPr>
          <a:xfrm>
            <a:off x="489551" y="455115"/>
            <a:ext cx="2114969" cy="8207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B850A3-D05B-0CC2-01EC-E3ADE9DCB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40" b="21380"/>
          <a:stretch>
            <a:fillRect/>
          </a:stretch>
        </p:blipFill>
        <p:spPr>
          <a:xfrm>
            <a:off x="3905548" y="1913830"/>
            <a:ext cx="7772400" cy="187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44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3266C-DB81-73D1-D6BD-BFEFFBE81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02D70-F384-928B-38A3-2985CD59831F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7D5146-9A55-7232-F8F4-67C711DF8939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57D8A4-F73B-BD7B-12C0-4672F356A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2" t="33331" r="33154" b="45487"/>
          <a:stretch>
            <a:fillRect/>
          </a:stretch>
        </p:blipFill>
        <p:spPr>
          <a:xfrm>
            <a:off x="489551" y="455115"/>
            <a:ext cx="2114969" cy="8207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FC7837-B46B-8786-7529-2790EE1F79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947" y="-220032"/>
            <a:ext cx="103910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8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02642-7C97-BA52-7CFB-B02616919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D41C-4302-79A5-241A-D2ACBE283E79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A0B31D-08B2-969C-6640-7347B871AFF5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56917A-B966-E2E9-3ADA-DE670E9AB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2" t="33331" r="33154" b="45487"/>
          <a:stretch>
            <a:fillRect/>
          </a:stretch>
        </p:blipFill>
        <p:spPr>
          <a:xfrm>
            <a:off x="489551" y="455115"/>
            <a:ext cx="2114969" cy="8207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4DF7CA-0AF0-06B0-B318-E8AAF7604C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520" y="110016"/>
            <a:ext cx="10057633" cy="663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73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9806C-6CC3-31B0-2345-20F05DA5C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90679-8BD6-968B-002D-E8C4E62FF5D9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44AFD9-E061-E5FE-C9ED-0A0E829F7DDA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A420B7-63A5-47C4-5881-E722E1394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2" t="33331" r="33154" b="45487"/>
          <a:stretch>
            <a:fillRect/>
          </a:stretch>
        </p:blipFill>
        <p:spPr>
          <a:xfrm>
            <a:off x="489551" y="455115"/>
            <a:ext cx="2114969" cy="8207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D869E5-F075-6005-3253-A2044017E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3" t="19899" r="7208" b="44036"/>
          <a:stretch>
            <a:fillRect/>
          </a:stretch>
        </p:blipFill>
        <p:spPr>
          <a:xfrm>
            <a:off x="3467871" y="1291015"/>
            <a:ext cx="8496860" cy="259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46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91864-4D48-5F66-BEF8-7955D52A3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FC5C2-3F8E-E802-BB33-D2D95795C919}"/>
              </a:ext>
            </a:extLst>
          </p:cNvPr>
          <p:cNvSpPr txBox="1">
            <a:spLocks/>
          </p:cNvSpPr>
          <p:nvPr/>
        </p:nvSpPr>
        <p:spPr>
          <a:xfrm>
            <a:off x="0" y="33108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867C78-8F48-AD4F-5C87-6E18974F8871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18BCF1-1418-97AD-8B90-1CD63D096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0" t="37723" r="33154" b="38233"/>
          <a:stretch>
            <a:fillRect/>
          </a:stretch>
        </p:blipFill>
        <p:spPr>
          <a:xfrm>
            <a:off x="4667691" y="684376"/>
            <a:ext cx="6195301" cy="28707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EAC2F6B-792B-2E73-9A73-12054062510C}"/>
              </a:ext>
            </a:extLst>
          </p:cNvPr>
          <p:cNvSpPr txBox="1"/>
          <p:nvPr/>
        </p:nvSpPr>
        <p:spPr>
          <a:xfrm>
            <a:off x="4268954" y="363890"/>
            <a:ext cx="4375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rgbClr val="00AEBD"/>
                </a:solidFill>
                <a:latin typeface="Silver South Script Alt" pitchFamily="2" charset="77"/>
              </a:rPr>
              <a:t>New!</a:t>
            </a:r>
            <a:endParaRPr lang="en-US" sz="4000" dirty="0">
              <a:solidFill>
                <a:srgbClr val="00AEBD"/>
              </a:solidFill>
              <a:latin typeface="Silver South Script Alt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82321D-1E50-90B9-6826-74349991774C}"/>
              </a:ext>
            </a:extLst>
          </p:cNvPr>
          <p:cNvSpPr txBox="1"/>
          <p:nvPr/>
        </p:nvSpPr>
        <p:spPr>
          <a:xfrm>
            <a:off x="4920696" y="3875652"/>
            <a:ext cx="56892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AEBD"/>
                </a:solidFill>
                <a:latin typeface="Roboto" panose="02000000000000000000" pitchFamily="2" charset="0"/>
              </a:rPr>
              <a:t>A retro, soft serif font with a modern appeal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AF147C-68A3-DB7C-06BD-5B6AF86E31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3" t="35029" r="34961" b="45280"/>
          <a:stretch>
            <a:fillRect/>
          </a:stretch>
        </p:blipFill>
        <p:spPr>
          <a:xfrm>
            <a:off x="448223" y="559776"/>
            <a:ext cx="2137817" cy="82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03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6BA58-AB50-C75F-16A0-D99253E29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739FF-C557-1A2F-0728-91A9DE0AFFE7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899A10-09CB-A1CC-B373-9A9C25D299CF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760039-72D5-EB6B-6767-ECE7BD3D3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0" t="37723" r="33154" b="38233"/>
          <a:stretch>
            <a:fillRect/>
          </a:stretch>
        </p:blipFill>
        <p:spPr>
          <a:xfrm>
            <a:off x="4667691" y="684376"/>
            <a:ext cx="6195301" cy="28707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344585-5314-7C23-06C7-3A703EBA23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31"/>
          <a:stretch>
            <a:fillRect/>
          </a:stretch>
        </p:blipFill>
        <p:spPr>
          <a:xfrm>
            <a:off x="3879141" y="3626588"/>
            <a:ext cx="7772400" cy="23375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A8DF5C-D7D4-5ABD-FD98-F105D0C8E1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3" t="35029" r="34961" b="45280"/>
          <a:stretch>
            <a:fillRect/>
          </a:stretch>
        </p:blipFill>
        <p:spPr>
          <a:xfrm>
            <a:off x="448223" y="559776"/>
            <a:ext cx="2137817" cy="82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049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376CB-0A1A-2487-B6DF-48D101911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6AF7C-4E50-96F8-C5D9-7D37350E2588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66F9CA-21DF-741B-56FF-E07913BD00F8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E35FD7-C321-E31D-5EFC-2CABF205F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053" y="220032"/>
            <a:ext cx="9542110" cy="62977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21339D-2347-6517-CCEA-AFB468AEF7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3" t="35029" r="34961" b="45280"/>
          <a:stretch>
            <a:fillRect/>
          </a:stretch>
        </p:blipFill>
        <p:spPr>
          <a:xfrm>
            <a:off x="448223" y="559776"/>
            <a:ext cx="2137817" cy="82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385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1CEFE-90CE-D123-937B-8A42881AC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A1E57-2D62-4DD3-7FCD-0D9548778CE6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6B9853-8F09-6FF6-4C79-FBA89AECC98A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6E1649-E392-4E6D-AA5A-5C7691EB2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3" t="35029" r="34961" b="45280"/>
          <a:stretch>
            <a:fillRect/>
          </a:stretch>
        </p:blipFill>
        <p:spPr>
          <a:xfrm>
            <a:off x="448223" y="559776"/>
            <a:ext cx="2137817" cy="8218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089751-D255-2D7C-B8F5-DA93A2C9C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5"/>
          <a:stretch>
            <a:fillRect/>
          </a:stretch>
        </p:blipFill>
        <p:spPr>
          <a:xfrm>
            <a:off x="3941469" y="1647887"/>
            <a:ext cx="7772400" cy="265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397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AA016-AED3-830D-44C7-D131DC8F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2F9F1-FBB6-4D82-C295-D2FF6A5F21BB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8FFF99-FB44-1501-8857-5D7F91297837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E74FDE-EE0F-95BC-BBE1-D5D3D8CF1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3" t="35029" r="34961" b="45280"/>
          <a:stretch>
            <a:fillRect/>
          </a:stretch>
        </p:blipFill>
        <p:spPr>
          <a:xfrm>
            <a:off x="448223" y="559776"/>
            <a:ext cx="2137817" cy="8218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5AF2D2-FF90-6FB9-4844-F5A92C97E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054" y="454298"/>
            <a:ext cx="9429193" cy="622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238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2D0DA-3C21-994C-3177-537B759E1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9687A-6718-EB5A-0DD5-060AF99747FB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F2C062-6D04-1213-B543-D83E7022E4CE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6966F1-586A-92F3-FC7E-69F5E47AA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3" t="35029" r="34961" b="45280"/>
          <a:stretch>
            <a:fillRect/>
          </a:stretch>
        </p:blipFill>
        <p:spPr>
          <a:xfrm>
            <a:off x="448223" y="559776"/>
            <a:ext cx="2137817" cy="8218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63FEC6-E050-6323-BD2D-A55FBD056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259" y="110016"/>
            <a:ext cx="10057633" cy="663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20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37EFE-674F-8153-076B-EB0FED06C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14DEE-A1BF-0541-D60F-AE0158BF44F8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SERIF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47E822-848A-BE6B-C490-31CA168FE516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Body Copy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E772DA-ACBC-0961-45B2-6CA261E33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3" t="35029" r="34961" b="45280"/>
          <a:stretch>
            <a:fillRect/>
          </a:stretch>
        </p:blipFill>
        <p:spPr>
          <a:xfrm>
            <a:off x="448223" y="559776"/>
            <a:ext cx="2137817" cy="8218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A55DEF-613A-F028-404A-2108E7805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579" y="220032"/>
            <a:ext cx="10545979" cy="696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27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34066-EAB1-524E-8520-8A20D8799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CD53A-0202-2B0A-D8C9-4094AF914972}"/>
              </a:ext>
            </a:extLst>
          </p:cNvPr>
          <p:cNvSpPr txBox="1">
            <a:spLocks/>
          </p:cNvSpPr>
          <p:nvPr/>
        </p:nvSpPr>
        <p:spPr>
          <a:xfrm>
            <a:off x="1924276" y="996529"/>
            <a:ext cx="8343447" cy="2687323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SANS-SERIF FONTS</a:t>
            </a:r>
            <a:br>
              <a:rPr lang="en-US" sz="9600" dirty="0">
                <a:solidFill>
                  <a:schemeClr val="bg1"/>
                </a:solidFill>
                <a:latin typeface="Silver South Serif" pitchFamily="2" charset="0"/>
                <a:ea typeface="Roboto Black" panose="02000000000000000000" pitchFamily="2" charset="0"/>
              </a:rPr>
            </a:br>
            <a:endParaRPr lang="en-US" sz="9600" dirty="0">
              <a:solidFill>
                <a:schemeClr val="bg1"/>
              </a:solidFill>
              <a:latin typeface="Silver South Serif" pitchFamily="2" charset="0"/>
              <a:ea typeface="Roboto Black" panose="02000000000000000000" pitchFamily="2" charset="0"/>
            </a:endParaRPr>
          </a:p>
          <a:p>
            <a:pPr algn="ctr"/>
            <a:endParaRPr lang="en-US" sz="66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1F1E4D-277B-0CE9-ABC5-ED46DDEEA4C7}"/>
              </a:ext>
            </a:extLst>
          </p:cNvPr>
          <p:cNvSpPr txBox="1"/>
          <p:nvPr/>
        </p:nvSpPr>
        <p:spPr>
          <a:xfrm>
            <a:off x="3164221" y="2155258"/>
            <a:ext cx="600739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chemeClr val="bg1"/>
                </a:solidFill>
                <a:latin typeface="Roboto" panose="02000000000000000000" pitchFamily="2" charset="0"/>
              </a:rPr>
              <a:t>CHOOSE A SANS-SERIF FONT FOR: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Roboto" panose="02000000000000000000" pitchFamily="2" charset="0"/>
              </a:rPr>
              <a:t>Readability in Small Scale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Roboto" panose="02000000000000000000" pitchFamily="2" charset="0"/>
              </a:rPr>
              <a:t>Modern Brand Image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Roboto" panose="02000000000000000000" pitchFamily="2" charset="0"/>
              </a:rPr>
              <a:t>Approachable Tone</a:t>
            </a:r>
          </a:p>
          <a:p>
            <a:pPr algn="ctr"/>
            <a:endParaRPr lang="en-US" sz="2800" dirty="0">
              <a:latin typeface="Roboto" panose="02000000000000000000" pitchFamily="2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latin typeface="Roboto Light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9A5B45-902C-AC8F-E7A5-B5B081567C81}"/>
              </a:ext>
            </a:extLst>
          </p:cNvPr>
          <p:cNvSpPr txBox="1"/>
          <p:nvPr/>
        </p:nvSpPr>
        <p:spPr>
          <a:xfrm>
            <a:off x="1060507" y="98700"/>
            <a:ext cx="4375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gradFill>
                  <a:gsLst>
                    <a:gs pos="0">
                      <a:srgbClr val="FFF3C4"/>
                    </a:gs>
                    <a:gs pos="80000">
                      <a:srgbClr val="D7BC83"/>
                    </a:gs>
                  </a:gsLst>
                  <a:lin ang="11400000" scaled="0"/>
                </a:gradFill>
                <a:latin typeface="Silver South Script Alt" pitchFamily="2" charset="77"/>
              </a:rPr>
              <a:t>New!</a:t>
            </a:r>
            <a:endParaRPr lang="en-US" sz="4000" dirty="0">
              <a:gradFill>
                <a:gsLst>
                  <a:gs pos="0">
                    <a:srgbClr val="FFF3C4"/>
                  </a:gs>
                  <a:gs pos="80000">
                    <a:srgbClr val="D7BC83"/>
                  </a:gs>
                </a:gsLst>
                <a:lin ang="11400000" scaled="0"/>
              </a:gradFill>
              <a:latin typeface="Silver South Script Al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615426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DC71F-B0A9-BD23-4FD1-6E5899F7F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5F12D3-1609-6F3E-60A7-F9DAE54E0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39" y="-446159"/>
            <a:ext cx="10352657" cy="68326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6C968C-3EEB-A0CE-5092-3B46EDE643E7}"/>
              </a:ext>
            </a:extLst>
          </p:cNvPr>
          <p:cNvSpPr txBox="1"/>
          <p:nvPr/>
        </p:nvSpPr>
        <p:spPr>
          <a:xfrm>
            <a:off x="142209" y="1742063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F2D894-DE87-6AC8-CDB4-7EBE5765D27B}"/>
              </a:ext>
            </a:extLst>
          </p:cNvPr>
          <p:cNvSpPr txBox="1"/>
          <p:nvPr/>
        </p:nvSpPr>
        <p:spPr>
          <a:xfrm>
            <a:off x="6299773" y="186637"/>
            <a:ext cx="4375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rgbClr val="00AEBD"/>
                </a:solidFill>
                <a:latin typeface="Silver South Script Alt" pitchFamily="2" charset="77"/>
              </a:rPr>
              <a:t>New!</a:t>
            </a:r>
            <a:endParaRPr lang="en-US" sz="4000" dirty="0">
              <a:solidFill>
                <a:srgbClr val="00AEBD"/>
              </a:solidFill>
              <a:latin typeface="Silver South Script Alt" pitchFamily="2" charset="77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EFE3067-1453-08C6-0AA9-CD79C2F058B4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solidFill>
                  <a:schemeClr val="bg1"/>
                </a:solidFill>
                <a:latin typeface="Silver South Serif" pitchFamily="2" charset="0"/>
              </a:rPr>
              <a:t>SANS-SERIF FONT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A8FFDE-5191-E347-D0F1-9111BE595105}"/>
              </a:ext>
            </a:extLst>
          </p:cNvPr>
          <p:cNvSpPr txBox="1"/>
          <p:nvPr/>
        </p:nvSpPr>
        <p:spPr>
          <a:xfrm>
            <a:off x="4070418" y="4873820"/>
            <a:ext cx="72450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AEB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bold, nostalgic sans inspired by magazine ads of the 80s and 90s</a:t>
            </a:r>
            <a:endParaRPr lang="en-US" sz="6000" dirty="0">
              <a:solidFill>
                <a:srgbClr val="00AEB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D22C51-A27A-B8B2-2251-DB924F0864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87" y="255585"/>
            <a:ext cx="2706498" cy="178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681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7C502-9F50-F986-066F-DC48169D1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00E208C-3F4D-8E53-9B9D-11C5FC11F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39" y="-446159"/>
            <a:ext cx="10352657" cy="68326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91D55D-A102-3D30-D3C5-3EC102A0FF58}"/>
              </a:ext>
            </a:extLst>
          </p:cNvPr>
          <p:cNvSpPr txBox="1"/>
          <p:nvPr/>
        </p:nvSpPr>
        <p:spPr>
          <a:xfrm>
            <a:off x="142209" y="1742063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380B4D-24AD-69E9-E9C7-1B9FAF588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767" y="3110022"/>
            <a:ext cx="7772400" cy="512973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3316E52-590D-FE34-1A49-66456557C174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solidFill>
                  <a:schemeClr val="bg1"/>
                </a:solidFill>
                <a:latin typeface="Silver South Serif" pitchFamily="2" charset="0"/>
              </a:rPr>
              <a:t>SANS-SERIF FONT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881E01-A1BC-3428-DD60-4450AD2574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87" y="255585"/>
            <a:ext cx="2706498" cy="178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11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12C78-B3DF-6705-4022-5E69A86E8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AF54B3-9423-8218-13FB-3A9191C1A2B4}"/>
              </a:ext>
            </a:extLst>
          </p:cNvPr>
          <p:cNvSpPr txBox="1"/>
          <p:nvPr/>
        </p:nvSpPr>
        <p:spPr>
          <a:xfrm>
            <a:off x="142209" y="1742063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9C654D-3909-38F5-039B-472FC39BE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87" y="255585"/>
            <a:ext cx="2706498" cy="17862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F1A5F2-B78A-DA9E-9D3C-5495A08B7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040" y="-318977"/>
            <a:ext cx="9376082" cy="618814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4BD0D0C-BC7A-3884-B865-8D9FA8C92288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solidFill>
                  <a:schemeClr val="bg1"/>
                </a:solidFill>
                <a:latin typeface="Silver South Serif" pitchFamily="2" charset="0"/>
              </a:rPr>
              <a:t>SANS-SERIF FONT</a:t>
            </a:r>
          </a:p>
        </p:txBody>
      </p:sp>
    </p:spTree>
    <p:extLst>
      <p:ext uri="{BB962C8B-B14F-4D97-AF65-F5344CB8AC3E}">
        <p14:creationId xmlns:p14="http://schemas.microsoft.com/office/powerpoint/2010/main" val="30894770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C66CE-D2C9-552C-99B6-041D76AE6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CFE7E3-9A8D-5B5D-270A-C3F5C0479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87" y="255585"/>
            <a:ext cx="2706498" cy="17862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992DE9-1B9A-B740-73B7-89A0B98D104C}"/>
              </a:ext>
            </a:extLst>
          </p:cNvPr>
          <p:cNvSpPr txBox="1"/>
          <p:nvPr/>
        </p:nvSpPr>
        <p:spPr>
          <a:xfrm>
            <a:off x="142209" y="1742063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8CA186-B5C0-8223-F952-7435EFB8B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961" y="220032"/>
            <a:ext cx="10744830" cy="70915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27E1AB-981C-9804-A497-45FD382DB862}"/>
              </a:ext>
            </a:extLst>
          </p:cNvPr>
          <p:cNvSpPr txBox="1"/>
          <p:nvPr/>
        </p:nvSpPr>
        <p:spPr>
          <a:xfrm>
            <a:off x="193787" y="3445810"/>
            <a:ext cx="306352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</a:rPr>
              <a:t>Due to the thickness of Nineties Headliner, it is not well-suited for body copy.</a:t>
            </a:r>
          </a:p>
          <a:p>
            <a:endParaRPr lang="en-US" sz="20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</a:rPr>
              <a:t>Consider mixing with a classic serif like Baskerville.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6B893A-C26F-F762-989B-8868E20848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687" y="5078753"/>
            <a:ext cx="2328704" cy="153795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C8D0944-6149-F16F-1696-8AAF6B0E8495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solidFill>
                  <a:schemeClr val="bg1"/>
                </a:solidFill>
                <a:latin typeface="Silver South Serif" pitchFamily="2" charset="0"/>
              </a:rPr>
              <a:t>SANS-SERIF FONT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308F8A3-FA25-AC7E-DCAA-CDD62C2C1349}"/>
              </a:ext>
            </a:extLst>
          </p:cNvPr>
          <p:cNvCxnSpPr/>
          <p:nvPr/>
        </p:nvCxnSpPr>
        <p:spPr>
          <a:xfrm flipH="1">
            <a:off x="8965870" y="5581403"/>
            <a:ext cx="8906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3583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4B834-EEE9-47C4-F8EE-AEA10B8E8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180B0B3-E5FE-FBC4-4979-4355A61E799B}"/>
              </a:ext>
            </a:extLst>
          </p:cNvPr>
          <p:cNvSpPr txBox="1"/>
          <p:nvPr/>
        </p:nvSpPr>
        <p:spPr>
          <a:xfrm>
            <a:off x="1589010" y="2306326"/>
            <a:ext cx="901397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chemeClr val="bg1"/>
                </a:solidFill>
                <a:latin typeface="Roboto" panose="02000000000000000000" pitchFamily="2" charset="0"/>
              </a:rPr>
              <a:t>CHOOSE A SCRIPT FONT FOR: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Roboto" panose="02000000000000000000" pitchFamily="2" charset="0"/>
              </a:rPr>
              <a:t>Elegance, Personality, and a Human Touch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Roboto" panose="02000000000000000000" pitchFamily="2" charset="0"/>
              </a:rPr>
              <a:t>Soft or Creative Brand Image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Roboto" panose="02000000000000000000" pitchFamily="2" charset="0"/>
              </a:rPr>
              <a:t>Convey Celebration</a:t>
            </a:r>
          </a:p>
          <a:p>
            <a:pPr algn="ctr"/>
            <a:endParaRPr lang="en-US" sz="2800" dirty="0">
              <a:latin typeface="Roboto" panose="02000000000000000000" pitchFamily="2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latin typeface="Roboto Light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1DF1EB-19A9-76F8-B647-6F5EAA05C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1" t="20408" r="16531" b="50781"/>
          <a:stretch>
            <a:fillRect/>
          </a:stretch>
        </p:blipFill>
        <p:spPr>
          <a:xfrm>
            <a:off x="2033824" y="265814"/>
            <a:ext cx="8124349" cy="228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A55FB2-181D-C193-6A1A-1038A253D7A2}"/>
              </a:ext>
            </a:extLst>
          </p:cNvPr>
          <p:cNvSpPr txBox="1"/>
          <p:nvPr/>
        </p:nvSpPr>
        <p:spPr>
          <a:xfrm>
            <a:off x="640378" y="124854"/>
            <a:ext cx="4375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gradFill>
                  <a:gsLst>
                    <a:gs pos="0">
                      <a:srgbClr val="FFF3C4"/>
                    </a:gs>
                    <a:gs pos="80000">
                      <a:srgbClr val="D7BC83"/>
                    </a:gs>
                  </a:gsLst>
                  <a:lin ang="11400000" scaled="0"/>
                </a:gradFill>
                <a:latin typeface="Silver South Script Alt" pitchFamily="2" charset="77"/>
              </a:rPr>
              <a:t>New!</a:t>
            </a:r>
            <a:endParaRPr lang="en-US" sz="4000" dirty="0">
              <a:gradFill>
                <a:gsLst>
                  <a:gs pos="0">
                    <a:srgbClr val="FFF3C4"/>
                  </a:gs>
                  <a:gs pos="80000">
                    <a:srgbClr val="D7BC83"/>
                  </a:gs>
                </a:gsLst>
                <a:lin ang="11400000" scaled="0"/>
              </a:gradFill>
              <a:latin typeface="Silver South Script Al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440606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2B78A-30F1-7C35-542B-6A50CF246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46BEB77-7E26-D788-59E7-F3A3FA3CF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769" y="601000"/>
            <a:ext cx="8562523" cy="56512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DC3E4A-DB79-3E3B-F315-886ABC7682AB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Accents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4C01C9-98A5-E230-A24F-5E7E67E3B1B7}"/>
              </a:ext>
            </a:extLst>
          </p:cNvPr>
          <p:cNvSpPr txBox="1"/>
          <p:nvPr/>
        </p:nvSpPr>
        <p:spPr>
          <a:xfrm>
            <a:off x="3740031" y="388350"/>
            <a:ext cx="4375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rgbClr val="005AAA"/>
                </a:solidFill>
                <a:latin typeface="Silver South Script Alt" pitchFamily="2" charset="77"/>
              </a:rPr>
              <a:t>New!</a:t>
            </a:r>
            <a:endParaRPr lang="en-US" sz="4000" dirty="0">
              <a:solidFill>
                <a:srgbClr val="005AAA"/>
              </a:solidFill>
              <a:latin typeface="Silver South Script Alt" pitchFamily="2" charset="77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0620904-AE47-5059-6E2E-12CDF2F462C4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SCRIPT FONT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4342AC-0B22-8670-4CD9-CBE17284C74B}"/>
              </a:ext>
            </a:extLst>
          </p:cNvPr>
          <p:cNvSpPr txBox="1"/>
          <p:nvPr/>
        </p:nvSpPr>
        <p:spPr>
          <a:xfrm>
            <a:off x="3470899" y="4482142"/>
            <a:ext cx="85625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5AAA"/>
                </a:solidFill>
              </a:rPr>
              <a:t>A clean, elegant hand-drawn script font containing upper &amp; lowercase characters</a:t>
            </a:r>
            <a:endParaRPr lang="en-US" sz="6000" dirty="0">
              <a:solidFill>
                <a:srgbClr val="005AAA"/>
              </a:solidFill>
              <a:latin typeface="Roboto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B4A7AA-C1AA-05E4-F1DC-2CFB6B661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47"/>
          <a:stretch>
            <a:fillRect/>
          </a:stretch>
        </p:blipFill>
        <p:spPr>
          <a:xfrm>
            <a:off x="53893" y="294461"/>
            <a:ext cx="2956746" cy="115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857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0FEF2-460D-3E66-5151-5783571F8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742D242-19B5-D2C9-99FD-0D1D0C353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733" y="294461"/>
            <a:ext cx="8562523" cy="56512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4AB57C-708A-4922-47B6-67935363D854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Accents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53995D5-C117-50C0-39ED-0CADB08884DC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SCRIPT FONT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FBC9A8E-4A2A-1F14-6082-CF9E54E5D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794" y="1000034"/>
            <a:ext cx="7772400" cy="512973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83FC0BA-C7D2-A1EB-40BD-8BCD7121D5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47"/>
          <a:stretch>
            <a:fillRect/>
          </a:stretch>
        </p:blipFill>
        <p:spPr>
          <a:xfrm>
            <a:off x="53893" y="294461"/>
            <a:ext cx="2956746" cy="115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9177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B1CE0-4ACE-D3B9-EF12-9EA46FB01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C81BD2F-A098-1600-E056-87B4F65B8F2F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Accents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893ED5-1CF8-21A0-6FC2-D6E1C30FA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47"/>
          <a:stretch>
            <a:fillRect/>
          </a:stretch>
        </p:blipFill>
        <p:spPr>
          <a:xfrm>
            <a:off x="53893" y="294461"/>
            <a:ext cx="2956746" cy="115432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187CAF1-92BA-6195-6088-6B5A531F3952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SCRIPT FONT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ADBC5E-586F-B61C-2982-AD697F5099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75"/>
          <a:stretch>
            <a:fillRect/>
          </a:stretch>
        </p:blipFill>
        <p:spPr>
          <a:xfrm>
            <a:off x="2638282" y="4578925"/>
            <a:ext cx="10269068" cy="28550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9B18DA-914B-A8CB-1236-0ECF8935A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05" b="42125"/>
          <a:stretch>
            <a:fillRect/>
          </a:stretch>
        </p:blipFill>
        <p:spPr>
          <a:xfrm>
            <a:off x="2638282" y="2766507"/>
            <a:ext cx="10269067" cy="16788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D433A5D-07C7-9849-8DEC-39C9FD2417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958"/>
          <a:stretch>
            <a:fillRect/>
          </a:stretch>
        </p:blipFill>
        <p:spPr>
          <a:xfrm>
            <a:off x="2472028" y="159652"/>
            <a:ext cx="10269066" cy="25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1858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A7D2E-8E42-43A5-FC3F-6497B764E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A0E5783-34DA-A340-46A6-7DCF06BBE054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Accents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D07573-BE33-0A03-3297-2891FF73A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47"/>
          <a:stretch>
            <a:fillRect/>
          </a:stretch>
        </p:blipFill>
        <p:spPr>
          <a:xfrm>
            <a:off x="53893" y="294461"/>
            <a:ext cx="2956746" cy="115432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3F68E90-8057-B1F1-7CF1-B3A4C9AABC0A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SCRIPT FONT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B8B3F5-DEBF-D000-3DDE-9BDA3156CAFF}"/>
              </a:ext>
            </a:extLst>
          </p:cNvPr>
          <p:cNvSpPr txBox="1"/>
          <p:nvPr/>
        </p:nvSpPr>
        <p:spPr>
          <a:xfrm>
            <a:off x="53893" y="3731576"/>
            <a:ext cx="306352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</a:rPr>
              <a:t>Avoid using ALL CAPS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</a:rPr>
              <a:t>La Luxes Script makes a great accent and pairs well with an understated serif or sans-serif to maintain balance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B8CFE0-E74D-5DBA-37DF-A9ADC03D7A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00"/>
          <a:stretch>
            <a:fillRect/>
          </a:stretch>
        </p:blipFill>
        <p:spPr>
          <a:xfrm>
            <a:off x="2373611" y="667078"/>
            <a:ext cx="8931310" cy="44769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3C7EF3-D729-C489-145F-6339D46F1C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25" t="78490" r="20184" b="9632"/>
          <a:stretch>
            <a:fillRect/>
          </a:stretch>
        </p:blipFill>
        <p:spPr>
          <a:xfrm>
            <a:off x="10356874" y="5469193"/>
            <a:ext cx="1896094" cy="551081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3871081-2821-5ABB-19C0-812B6EFE96EF}"/>
              </a:ext>
            </a:extLst>
          </p:cNvPr>
          <p:cNvCxnSpPr/>
          <p:nvPr/>
        </p:nvCxnSpPr>
        <p:spPr>
          <a:xfrm flipH="1" flipV="1">
            <a:off x="10082151" y="4952010"/>
            <a:ext cx="546264" cy="688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F4A4449-F9E7-62C5-4DB6-067F871DC68D}"/>
              </a:ext>
            </a:extLst>
          </p:cNvPr>
          <p:cNvCxnSpPr/>
          <p:nvPr/>
        </p:nvCxnSpPr>
        <p:spPr>
          <a:xfrm flipH="1" flipV="1">
            <a:off x="10117776" y="2905577"/>
            <a:ext cx="546265" cy="26995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2968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E8BE4-1602-0BE2-FC04-5066E2D04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CE1C4DD-A992-C038-A7C9-377A53F63BC3}"/>
              </a:ext>
            </a:extLst>
          </p:cNvPr>
          <p:cNvSpPr txBox="1"/>
          <p:nvPr/>
        </p:nvSpPr>
        <p:spPr>
          <a:xfrm>
            <a:off x="3908342" y="560738"/>
            <a:ext cx="4375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rgbClr val="00AEBD"/>
                </a:solidFill>
                <a:latin typeface="Silver South Script Alt" pitchFamily="2" charset="77"/>
              </a:rPr>
              <a:t>New!</a:t>
            </a:r>
            <a:endParaRPr lang="en-US" sz="4000" dirty="0">
              <a:solidFill>
                <a:srgbClr val="00AEBD"/>
              </a:solidFill>
              <a:latin typeface="Silver South Script Alt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A4F268F-8CE3-2118-87D3-C2CBD72B6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32" r="38542" b="52806"/>
          <a:stretch>
            <a:fillRect/>
          </a:stretch>
        </p:blipFill>
        <p:spPr>
          <a:xfrm>
            <a:off x="3929375" y="1148720"/>
            <a:ext cx="6755684" cy="19633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097CFBB-3C12-E5C8-933D-AE2A726269C1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Accents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DB5A604-88E3-23BA-979C-E4C384F986F2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SCRIPT FONT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23C4B8-8BEC-4B9E-6A43-7D27EEB28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0" t="22805" b="47870"/>
          <a:stretch>
            <a:fillRect/>
          </a:stretch>
        </p:blipFill>
        <p:spPr>
          <a:xfrm>
            <a:off x="5737751" y="2537500"/>
            <a:ext cx="4093521" cy="21274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3C78DC-AB97-EA68-5702-FB6A2EB8B373}"/>
              </a:ext>
            </a:extLst>
          </p:cNvPr>
          <p:cNvSpPr txBox="1"/>
          <p:nvPr/>
        </p:nvSpPr>
        <p:spPr>
          <a:xfrm>
            <a:off x="4070418" y="4873820"/>
            <a:ext cx="72450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AEB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luxury, cursive script font inspired by traditional calligraphy</a:t>
            </a:r>
            <a:endParaRPr lang="en-US" sz="9600" dirty="0">
              <a:solidFill>
                <a:srgbClr val="00AEB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96109-4DDC-BF44-EB55-0D9971329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" t="21893" r="2582" b="49113"/>
          <a:stretch>
            <a:fillRect/>
          </a:stretch>
        </p:blipFill>
        <p:spPr>
          <a:xfrm>
            <a:off x="15779" y="605641"/>
            <a:ext cx="3094947" cy="62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0955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7D0F3-4088-ACA8-B664-CE349566C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8200BF-3559-F18B-0524-D0871E855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135" y="-157348"/>
            <a:ext cx="10867836" cy="71726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282F38-D7DF-66DE-C7E5-59282D99C024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Accents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A34BA91-492C-1624-C3BF-A7DCCA92D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" t="21893" r="2582" b="49113"/>
          <a:stretch>
            <a:fillRect/>
          </a:stretch>
        </p:blipFill>
        <p:spPr>
          <a:xfrm>
            <a:off x="15779" y="605641"/>
            <a:ext cx="3094947" cy="62939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436BE9F-8971-F66E-8C94-F0536CBED204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SCRIPT FONT</a:t>
            </a:r>
          </a:p>
        </p:txBody>
      </p:sp>
    </p:spTree>
    <p:extLst>
      <p:ext uri="{BB962C8B-B14F-4D97-AF65-F5344CB8AC3E}">
        <p14:creationId xmlns:p14="http://schemas.microsoft.com/office/powerpoint/2010/main" val="8500009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AA89F-0391-5C19-52C2-3A677FF94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B167CF8-94FC-795C-B05D-2AAC69399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2" t="4997" r="22607" b="38599"/>
          <a:stretch>
            <a:fillRect/>
          </a:stretch>
        </p:blipFill>
        <p:spPr>
          <a:xfrm>
            <a:off x="3426301" y="129949"/>
            <a:ext cx="8438276" cy="46737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F51D19-56A1-3D43-ABEC-366286FD6078}"/>
              </a:ext>
            </a:extLst>
          </p:cNvPr>
          <p:cNvSpPr txBox="1"/>
          <p:nvPr/>
        </p:nvSpPr>
        <p:spPr>
          <a:xfrm>
            <a:off x="142209" y="1614467"/>
            <a:ext cx="3063524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Accents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7FD9502-9B97-008C-35C8-818AB13B94A7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SCRIPT FONT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60B2C7-1D45-B607-547E-86FFE36DD725}"/>
              </a:ext>
            </a:extLst>
          </p:cNvPr>
          <p:cNvSpPr txBox="1"/>
          <p:nvPr/>
        </p:nvSpPr>
        <p:spPr>
          <a:xfrm>
            <a:off x="53893" y="3731576"/>
            <a:ext cx="306352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</a:rPr>
              <a:t>Avoid using ALL CAPS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</a:rPr>
              <a:t>New Icon Script makes a great accent and pairs well with an understated serif or sans-serif to maintain balance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66F927-ECC5-8AA1-8B96-D2E25974A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" t="21893" r="2582" b="49113"/>
          <a:stretch>
            <a:fillRect/>
          </a:stretch>
        </p:blipFill>
        <p:spPr>
          <a:xfrm>
            <a:off x="15779" y="605641"/>
            <a:ext cx="3094947" cy="6293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F0F4346-E8F8-B1BA-339D-6720D5367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15" t="85848" r="9089" b="3424"/>
          <a:stretch>
            <a:fillRect/>
          </a:stretch>
        </p:blipFill>
        <p:spPr>
          <a:xfrm>
            <a:off x="3205733" y="5428012"/>
            <a:ext cx="2650067" cy="550333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449EC8A-EE61-3F54-A614-9F9597C29D29}"/>
              </a:ext>
            </a:extLst>
          </p:cNvPr>
          <p:cNvCxnSpPr/>
          <p:nvPr/>
        </p:nvCxnSpPr>
        <p:spPr>
          <a:xfrm flipV="1">
            <a:off x="4876800" y="3565899"/>
            <a:ext cx="931333" cy="19035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34DE67A-C7F1-23D2-DC6F-3EB832677842}"/>
              </a:ext>
            </a:extLst>
          </p:cNvPr>
          <p:cNvCxnSpPr/>
          <p:nvPr/>
        </p:nvCxnSpPr>
        <p:spPr>
          <a:xfrm flipV="1">
            <a:off x="5054600" y="4165600"/>
            <a:ext cx="1481667" cy="1303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54320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3F61F-9B4C-2E5E-27D1-1003F4B91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26BC895-1581-0B97-0FF6-4AD5F0C29C9A}"/>
              </a:ext>
            </a:extLst>
          </p:cNvPr>
          <p:cNvSpPr txBox="1"/>
          <p:nvPr/>
        </p:nvSpPr>
        <p:spPr>
          <a:xfrm>
            <a:off x="4526893" y="220032"/>
            <a:ext cx="4375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rgbClr val="00AEBD"/>
                </a:solidFill>
                <a:latin typeface="Silver South Script Alt" pitchFamily="2" charset="77"/>
              </a:rPr>
              <a:t>New!</a:t>
            </a:r>
            <a:endParaRPr lang="en-US" sz="4000" dirty="0">
              <a:solidFill>
                <a:srgbClr val="00AEBD"/>
              </a:solidFill>
              <a:latin typeface="Silver South Script Al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484EA9-FC3E-7F59-6E9F-845273678ACD}"/>
              </a:ext>
            </a:extLst>
          </p:cNvPr>
          <p:cNvSpPr txBox="1"/>
          <p:nvPr/>
        </p:nvSpPr>
        <p:spPr>
          <a:xfrm>
            <a:off x="142209" y="1614467"/>
            <a:ext cx="3063524" cy="2597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Accents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Pull Quotes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1BEF1B9-8D9A-8452-E218-4F479AA01034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SCRIPT FONT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77D4F3-1980-FE50-36AD-DB411CF00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547" y="1004862"/>
            <a:ext cx="8501103" cy="561066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493FBB-28EE-92A9-A17B-1B3C8A6AF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3" t="4289" r="12426" b="71757"/>
          <a:stretch>
            <a:fillRect/>
          </a:stretch>
        </p:blipFill>
        <p:spPr>
          <a:xfrm>
            <a:off x="-1" y="599143"/>
            <a:ext cx="3094073" cy="6327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EB4F9-B082-DEEF-20C2-DF79D4E49F6C}"/>
              </a:ext>
            </a:extLst>
          </p:cNvPr>
          <p:cNvSpPr txBox="1"/>
          <p:nvPr/>
        </p:nvSpPr>
        <p:spPr>
          <a:xfrm>
            <a:off x="3666206" y="4931429"/>
            <a:ext cx="80157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AEB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hyper-realistic handwritten font duo built from real handwritten words</a:t>
            </a:r>
          </a:p>
        </p:txBody>
      </p:sp>
    </p:spTree>
    <p:extLst>
      <p:ext uri="{BB962C8B-B14F-4D97-AF65-F5344CB8AC3E}">
        <p14:creationId xmlns:p14="http://schemas.microsoft.com/office/powerpoint/2010/main" val="17471871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DF979-02C6-F64D-A3FC-65B483A6E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8CD41EF-CF23-9B52-9AE8-300B7A2EE619}"/>
              </a:ext>
            </a:extLst>
          </p:cNvPr>
          <p:cNvSpPr txBox="1"/>
          <p:nvPr/>
        </p:nvSpPr>
        <p:spPr>
          <a:xfrm>
            <a:off x="142209" y="1614467"/>
            <a:ext cx="3063524" cy="2597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Accents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Pull Quotes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CA02A2F-F565-3437-75E2-8C269478491A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SCRIPT FONT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CAE304-FF0D-8276-79FD-E713E53B5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547" y="1004862"/>
            <a:ext cx="8501103" cy="56106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9117F3-0F4C-3C5E-3EE5-40753E77B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94"/>
          <a:stretch>
            <a:fillRect/>
          </a:stretch>
        </p:blipFill>
        <p:spPr>
          <a:xfrm>
            <a:off x="3548688" y="5288340"/>
            <a:ext cx="8115355" cy="15696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B24AC4E-0393-F97E-0998-0A50325F82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3" t="4289" r="12426" b="71757"/>
          <a:stretch>
            <a:fillRect/>
          </a:stretch>
        </p:blipFill>
        <p:spPr>
          <a:xfrm>
            <a:off x="-1" y="599143"/>
            <a:ext cx="3094073" cy="6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847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665DA-1F8A-0AE6-F374-3A1E87F44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54F5835-3436-6117-C148-20B51C83E4D1}"/>
              </a:ext>
            </a:extLst>
          </p:cNvPr>
          <p:cNvSpPr txBox="1"/>
          <p:nvPr/>
        </p:nvSpPr>
        <p:spPr>
          <a:xfrm>
            <a:off x="142209" y="1614467"/>
            <a:ext cx="3063524" cy="2597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Accents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Pull Quotes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157DC44-70F9-4FCD-0E2B-3A464524A412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SCRIPT FONT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B1B4AD-27BB-36E1-8AD1-65C676844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938" y="-950398"/>
            <a:ext cx="7772400" cy="51297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36B444-B824-B6BB-D77C-BCFCDBD2C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938" y="2850078"/>
            <a:ext cx="7772400" cy="51297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B71050-9256-869B-C3AF-FAD7332E98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3" t="4289" r="12426" b="71757"/>
          <a:stretch>
            <a:fillRect/>
          </a:stretch>
        </p:blipFill>
        <p:spPr>
          <a:xfrm>
            <a:off x="-1" y="599143"/>
            <a:ext cx="3094073" cy="6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530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A9EE0-6291-A1F9-57AA-2533DF0EB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03697E7-0332-9FA0-7390-FDE932ADCAE2}"/>
              </a:ext>
            </a:extLst>
          </p:cNvPr>
          <p:cNvSpPr txBox="1"/>
          <p:nvPr/>
        </p:nvSpPr>
        <p:spPr>
          <a:xfrm>
            <a:off x="142209" y="1614467"/>
            <a:ext cx="3063524" cy="2597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Accents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Pull Quotes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82C22E3-15B4-B9E2-DA68-F2DAE6F96BC7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SCRIPT FONT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3C769B-575F-3F2F-A450-25F0DC191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3" t="4289" r="12426" b="71757"/>
          <a:stretch>
            <a:fillRect/>
          </a:stretch>
        </p:blipFill>
        <p:spPr>
          <a:xfrm>
            <a:off x="-1" y="599143"/>
            <a:ext cx="3094073" cy="6327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131905-DEAA-3D4C-E533-837ACE49C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127" y="472710"/>
            <a:ext cx="8346435" cy="551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5925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E08C4-CB22-CB0D-A9F1-08DE6DD8D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945F2E-4C10-056B-233B-155A1EC9C0F6}"/>
              </a:ext>
            </a:extLst>
          </p:cNvPr>
          <p:cNvSpPr txBox="1"/>
          <p:nvPr/>
        </p:nvSpPr>
        <p:spPr>
          <a:xfrm>
            <a:off x="142209" y="1614467"/>
            <a:ext cx="3063524" cy="2597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Accents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Pull Quotes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86206A3-A7F3-2B58-FB36-92FD5F0F148C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Silver South Serif" pitchFamily="2" charset="0"/>
              </a:rPr>
              <a:t>SCRIPT FONT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BC8280-686E-96F5-4CF3-C60894CDF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3" t="4289" r="12426" b="71757"/>
          <a:stretch>
            <a:fillRect/>
          </a:stretch>
        </p:blipFill>
        <p:spPr>
          <a:xfrm>
            <a:off x="-1" y="599143"/>
            <a:ext cx="3094073" cy="6327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14B3E3-2C27-F1CA-E29A-046FBDC7BD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9"/>
          <a:stretch>
            <a:fillRect/>
          </a:stretch>
        </p:blipFill>
        <p:spPr>
          <a:xfrm>
            <a:off x="3800475" y="-61434"/>
            <a:ext cx="7628595" cy="69808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420688-4800-7621-53D5-34E7B1AD4C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" t="69839" r="69948"/>
          <a:stretch>
            <a:fillRect/>
          </a:stretch>
        </p:blipFill>
        <p:spPr>
          <a:xfrm>
            <a:off x="3795243" y="5245418"/>
            <a:ext cx="1591144" cy="119634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3D3A188-B4D2-14F1-322D-148B198A71B6}"/>
              </a:ext>
            </a:extLst>
          </p:cNvPr>
          <p:cNvCxnSpPr>
            <a:cxnSpLocks/>
          </p:cNvCxnSpPr>
          <p:nvPr/>
        </p:nvCxnSpPr>
        <p:spPr>
          <a:xfrm flipV="1">
            <a:off x="5314950" y="5500688"/>
            <a:ext cx="781050" cy="342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22E6BA0-5CFB-3868-0095-6CF66C926AB8}"/>
              </a:ext>
            </a:extLst>
          </p:cNvPr>
          <p:cNvCxnSpPr/>
          <p:nvPr/>
        </p:nvCxnSpPr>
        <p:spPr>
          <a:xfrm flipV="1">
            <a:off x="5314950" y="3271838"/>
            <a:ext cx="914400" cy="2228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186D32C-978C-E98A-698F-AD1FF6985BCC}"/>
              </a:ext>
            </a:extLst>
          </p:cNvPr>
          <p:cNvSpPr txBox="1"/>
          <p:nvPr/>
        </p:nvSpPr>
        <p:spPr>
          <a:xfrm>
            <a:off x="25317" y="4466257"/>
            <a:ext cx="30635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</a:rPr>
              <a:t>September Spirit makes a great accent and pairs well with a serif or sans-serif to maintain balance</a:t>
            </a:r>
          </a:p>
        </p:txBody>
      </p:sp>
    </p:spTree>
    <p:extLst>
      <p:ext uri="{BB962C8B-B14F-4D97-AF65-F5344CB8AC3E}">
        <p14:creationId xmlns:p14="http://schemas.microsoft.com/office/powerpoint/2010/main" val="8908054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2E261-0309-5322-4318-B6461FFE4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70AD52F-32DA-E32F-15D8-049EEBBFA25D}"/>
              </a:ext>
            </a:extLst>
          </p:cNvPr>
          <p:cNvSpPr txBox="1"/>
          <p:nvPr/>
        </p:nvSpPr>
        <p:spPr>
          <a:xfrm>
            <a:off x="1375022" y="2361280"/>
            <a:ext cx="944195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chemeClr val="bg1"/>
                </a:solidFill>
                <a:latin typeface="Roboto" panose="02000000000000000000" pitchFamily="2" charset="0"/>
              </a:rPr>
              <a:t>CHOOSE A DISPLAY FONT TO:</a:t>
            </a:r>
          </a:p>
          <a:p>
            <a:pPr algn="ctr"/>
            <a:endParaRPr lang="en-US" sz="28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Roboto" panose="02000000000000000000" pitchFamily="2" charset="0"/>
              </a:rPr>
              <a:t>Bring Big Personality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Roboto" panose="02000000000000000000" pitchFamily="2" charset="0"/>
              </a:rPr>
              <a:t>Act as a Visual Anchor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Roboto" panose="02000000000000000000" pitchFamily="2" charset="0"/>
              </a:rPr>
              <a:t>Convey Emotions or Eras at a Glance</a:t>
            </a:r>
          </a:p>
          <a:p>
            <a:pPr algn="ctr"/>
            <a:endParaRPr lang="en-US" sz="2800" dirty="0">
              <a:latin typeface="Roboto" panose="02000000000000000000" pitchFamily="2" charset="0"/>
            </a:endParaRPr>
          </a:p>
          <a:p>
            <a:pPr algn="ctr"/>
            <a:endParaRPr lang="en-US" sz="2800" dirty="0">
              <a:solidFill>
                <a:schemeClr val="bg1"/>
              </a:solidFill>
              <a:latin typeface="Roboto Light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82903F-6FA7-5C54-50B3-8F05B34B0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071"/>
          <a:stretch>
            <a:fillRect/>
          </a:stretch>
        </p:blipFill>
        <p:spPr>
          <a:xfrm>
            <a:off x="717556" y="519270"/>
            <a:ext cx="10756884" cy="20551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07CC38-6D01-F1E5-BF10-D2C77264DBE7}"/>
              </a:ext>
            </a:extLst>
          </p:cNvPr>
          <p:cNvSpPr txBox="1"/>
          <p:nvPr/>
        </p:nvSpPr>
        <p:spPr>
          <a:xfrm>
            <a:off x="1424149" y="-22796"/>
            <a:ext cx="4375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gradFill>
                  <a:gsLst>
                    <a:gs pos="0">
                      <a:srgbClr val="FFF3C4"/>
                    </a:gs>
                    <a:gs pos="80000">
                      <a:srgbClr val="D7BC83"/>
                    </a:gs>
                  </a:gsLst>
                  <a:lin ang="11400000" scaled="0"/>
                </a:gradFill>
                <a:latin typeface="Silver South Script Alt" pitchFamily="2" charset="77"/>
              </a:rPr>
              <a:t>New!</a:t>
            </a:r>
            <a:endParaRPr lang="en-US" sz="4000" dirty="0">
              <a:gradFill>
                <a:gsLst>
                  <a:gs pos="0">
                    <a:srgbClr val="FFF3C4"/>
                  </a:gs>
                  <a:gs pos="80000">
                    <a:srgbClr val="D7BC83"/>
                  </a:gs>
                </a:gsLst>
                <a:lin ang="11400000" scaled="0"/>
              </a:gradFill>
              <a:latin typeface="Silver South Script Al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101768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668BE-F468-4675-86DA-D7A1F97E3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A7712-CEA4-1867-1480-0FF9BE05DBFD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AC5D7A-8AE0-599B-803F-542A65559D37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1CDF72-5002-CD3B-1302-FA5FCF4AA433}"/>
              </a:ext>
            </a:extLst>
          </p:cNvPr>
          <p:cNvSpPr txBox="1"/>
          <p:nvPr/>
        </p:nvSpPr>
        <p:spPr>
          <a:xfrm>
            <a:off x="4979772" y="363890"/>
            <a:ext cx="4375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rgbClr val="005AAA"/>
                </a:solidFill>
                <a:latin typeface="Silver South Script Alt" pitchFamily="2" charset="77"/>
              </a:rPr>
              <a:t>New!</a:t>
            </a:r>
            <a:endParaRPr lang="en-US" sz="4000" dirty="0">
              <a:solidFill>
                <a:srgbClr val="005AAA"/>
              </a:solidFill>
              <a:latin typeface="Silver South Script Alt" pitchFamily="2" charset="77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BC0A4C-5154-4FFF-8BEF-BE995D69E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2" r="8728" b="49228"/>
          <a:stretch>
            <a:fillRect/>
          </a:stretch>
        </p:blipFill>
        <p:spPr>
          <a:xfrm>
            <a:off x="3205733" y="816022"/>
            <a:ext cx="8844058" cy="35507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50A6BD-308F-22CF-4D9A-3FBD5AA4E009}"/>
              </a:ext>
            </a:extLst>
          </p:cNvPr>
          <p:cNvSpPr txBox="1"/>
          <p:nvPr/>
        </p:nvSpPr>
        <p:spPr>
          <a:xfrm>
            <a:off x="3634260" y="4841649"/>
            <a:ext cx="79870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5A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hand-brushed set is a combo of informal scripts and handwritten fonts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7B55C4-713A-7584-DB50-A3F242135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9" t="8780" r="29074" b="43085"/>
          <a:stretch>
            <a:fillRect/>
          </a:stretch>
        </p:blipFill>
        <p:spPr>
          <a:xfrm>
            <a:off x="958652" y="582042"/>
            <a:ext cx="1041674" cy="80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001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963C3-1D3B-F73A-1A6E-1C9E7836B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911AC-AF41-2653-CCC8-F39943FC5A13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6C3B4A-59C7-F10E-D95D-72A4D69F080A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851A13-AC00-E612-C2B1-8238FCC91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854" y="816022"/>
            <a:ext cx="10589209" cy="69934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1D6E45-A8C8-7B32-FDA3-A795A92AD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9" t="8780" r="29074" b="43085"/>
          <a:stretch>
            <a:fillRect/>
          </a:stretch>
        </p:blipFill>
        <p:spPr>
          <a:xfrm>
            <a:off x="958652" y="582042"/>
            <a:ext cx="1041674" cy="80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3086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FA86F-AFC4-7F36-8D3F-AFEEA6AB2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44E2AD1-23BB-F75F-B4A4-BA8E1583A8D5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70EB01-3773-666F-6884-763351F49D8F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3F41DB-AE85-A66F-44D9-9DDEC64ED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9" t="8780" r="29074" b="43085"/>
          <a:stretch>
            <a:fillRect/>
          </a:stretch>
        </p:blipFill>
        <p:spPr>
          <a:xfrm>
            <a:off x="958652" y="582042"/>
            <a:ext cx="1041674" cy="8019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F745FF-CD82-14DE-67B4-7C7BA1D16A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234" y="428152"/>
            <a:ext cx="9970587" cy="658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169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D8D22-D539-590C-7564-636AC866E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3609984-C2BA-67AE-3327-6C790987ED04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67D1F0-43C4-42A3-F145-C7C141960ED3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1B3F10-AEB0-84E1-E372-E8165B347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9" t="8780" r="29074" b="43085"/>
          <a:stretch>
            <a:fillRect/>
          </a:stretch>
        </p:blipFill>
        <p:spPr>
          <a:xfrm>
            <a:off x="958652" y="582042"/>
            <a:ext cx="1041674" cy="8019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5D73BF-7EB7-65C2-32AC-E43C942F1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877" y="580257"/>
            <a:ext cx="8626914" cy="569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2030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ED56A-292C-AD61-DE36-2BE48678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7D84B5B-EC9E-6A69-004D-4CC303BB2E64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B5364B-3ED8-F095-922C-A51DADC364B7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7825DD-F374-FC27-ECC3-0AAC72971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9" t="8780" r="29074" b="43085"/>
          <a:stretch>
            <a:fillRect/>
          </a:stretch>
        </p:blipFill>
        <p:spPr>
          <a:xfrm>
            <a:off x="958652" y="582042"/>
            <a:ext cx="1041674" cy="8019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92163A-ABB2-4908-1CE0-4E5B68FBB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971" y="-58410"/>
            <a:ext cx="11691044" cy="771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59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B859E-73B6-5837-6301-BE2514518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533509E-9259-3C1F-BEA0-DDFBADC4E7B8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B4D92A-68D2-4E5E-F0EA-663E813405E6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B337A7-47E2-4AE5-A7A6-E017A7E009A2}"/>
              </a:ext>
            </a:extLst>
          </p:cNvPr>
          <p:cNvSpPr txBox="1"/>
          <p:nvPr/>
        </p:nvSpPr>
        <p:spPr>
          <a:xfrm>
            <a:off x="142209" y="4136510"/>
            <a:ext cx="28444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</a:rPr>
              <a:t>Because display fonts can not be used for body copy, they need to be paired with an understated serif or sans-serif font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FFFDAAE-239F-AAB3-4DA4-E365D1C46506}"/>
              </a:ext>
            </a:extLst>
          </p:cNvPr>
          <p:cNvCxnSpPr>
            <a:cxnSpLocks/>
          </p:cNvCxnSpPr>
          <p:nvPr/>
        </p:nvCxnSpPr>
        <p:spPr>
          <a:xfrm flipV="1">
            <a:off x="5207828" y="5417772"/>
            <a:ext cx="365069" cy="759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4EA5113-2E31-753B-6F94-5E083261E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9" t="8780" r="29074" b="43085"/>
          <a:stretch>
            <a:fillRect/>
          </a:stretch>
        </p:blipFill>
        <p:spPr>
          <a:xfrm>
            <a:off x="958652" y="582042"/>
            <a:ext cx="1041674" cy="8019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50E1CC-E885-C782-B7D6-762B122E7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67"/>
          <a:stretch>
            <a:fillRect/>
          </a:stretch>
        </p:blipFill>
        <p:spPr>
          <a:xfrm>
            <a:off x="2421924" y="220032"/>
            <a:ext cx="10625565" cy="50235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4610C1-1790-7F8A-A1F2-5F258BF68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7" t="77681" r="54685" b="15271"/>
          <a:stretch>
            <a:fillRect/>
          </a:stretch>
        </p:blipFill>
        <p:spPr>
          <a:xfrm>
            <a:off x="3705575" y="6075502"/>
            <a:ext cx="1867322" cy="56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4636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D2F91-966C-97A5-DA8A-1CDB211E8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2A930-D479-BD57-834E-390C0BA2FBCF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99487D-CF01-9EB7-EDD2-C4D9DC3A78A2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9FAD64-B9C4-851A-EEF3-728299BC811F}"/>
              </a:ext>
            </a:extLst>
          </p:cNvPr>
          <p:cNvSpPr txBox="1"/>
          <p:nvPr/>
        </p:nvSpPr>
        <p:spPr>
          <a:xfrm>
            <a:off x="4330737" y="507344"/>
            <a:ext cx="4375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rgbClr val="00AEBD"/>
                </a:solidFill>
                <a:latin typeface="Silver South Script Alt" pitchFamily="2" charset="77"/>
              </a:rPr>
              <a:t>New!</a:t>
            </a:r>
            <a:endParaRPr lang="en-US" sz="4000" dirty="0">
              <a:solidFill>
                <a:srgbClr val="00AEBD"/>
              </a:solidFill>
              <a:latin typeface="Silver South Script Alt" pitchFamily="2" charset="77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918A64-D928-D511-5360-4B09973C4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47" r="36729" b="50000"/>
          <a:stretch>
            <a:fillRect/>
          </a:stretch>
        </p:blipFill>
        <p:spPr>
          <a:xfrm>
            <a:off x="2670958" y="1090177"/>
            <a:ext cx="9126856" cy="21390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D331360-9542-1083-8D2F-F290CC607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31" t="27547" b="50000"/>
          <a:stretch>
            <a:fillRect/>
          </a:stretch>
        </p:blipFill>
        <p:spPr>
          <a:xfrm>
            <a:off x="5276335" y="2456436"/>
            <a:ext cx="5505913" cy="21390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A4473E-D5AB-AB35-6619-4E2A1DC54F68}"/>
              </a:ext>
            </a:extLst>
          </p:cNvPr>
          <p:cNvSpPr txBox="1"/>
          <p:nvPr/>
        </p:nvSpPr>
        <p:spPr>
          <a:xfrm>
            <a:off x="3634260" y="4841649"/>
            <a:ext cx="79870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AEB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modern and stylish serif font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560E44-6F62-068F-775E-B5667DFCA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10"/>
          <a:stretch>
            <a:fillRect/>
          </a:stretch>
        </p:blipFill>
        <p:spPr>
          <a:xfrm>
            <a:off x="-61811" y="507344"/>
            <a:ext cx="3245708" cy="58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007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C3637-9E57-9EB1-4331-D0114D3AF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BDD4E-9688-8896-FDD8-93448C9AFBE2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D75763-6EB5-8C66-1467-F2C3EC293EFA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F8C1F4-D808-B2B3-CAF7-C9BA3C2BA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47" r="36729" b="50000"/>
          <a:stretch>
            <a:fillRect/>
          </a:stretch>
        </p:blipFill>
        <p:spPr>
          <a:xfrm>
            <a:off x="2670958" y="1090177"/>
            <a:ext cx="9126856" cy="21390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DA3E8D-262D-9998-64F3-BFBD5E3FE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31" t="27547" b="50000"/>
          <a:stretch>
            <a:fillRect/>
          </a:stretch>
        </p:blipFill>
        <p:spPr>
          <a:xfrm>
            <a:off x="5276335" y="2456436"/>
            <a:ext cx="5505913" cy="213905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FB70F07-0E1B-6D4B-E7E3-F72433F89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573" y="1614467"/>
            <a:ext cx="7772400" cy="51297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FC3B8B-9B44-373B-8898-B3ABC79C1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10"/>
          <a:stretch>
            <a:fillRect/>
          </a:stretch>
        </p:blipFill>
        <p:spPr>
          <a:xfrm>
            <a:off x="-61811" y="507344"/>
            <a:ext cx="3245708" cy="58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5707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5AF10-01D5-2A54-D3FF-8BBCCEF31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5C8F18-2FCC-7C6C-C507-95388B0A3649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2ECD4A-FEC4-E5FF-4F5F-0CF897223D5B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346F910-B44F-12CF-D2C5-21E5506EE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10"/>
          <a:stretch>
            <a:fillRect/>
          </a:stretch>
        </p:blipFill>
        <p:spPr>
          <a:xfrm>
            <a:off x="-61811" y="507344"/>
            <a:ext cx="3245708" cy="5828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A90A04-46A3-812A-C67A-F5821A88F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727" y="473647"/>
            <a:ext cx="10450807" cy="68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5643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EEA7E-FE99-04A3-5308-7C212A0F2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A18FB78-9EBF-788D-E6A0-0BED3683F460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EC1E9C-4FA4-6726-5EBB-8FFB79484DB6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CFCF2A-B90A-1CF2-61C3-BCC4B4234863}"/>
              </a:ext>
            </a:extLst>
          </p:cNvPr>
          <p:cNvSpPr txBox="1"/>
          <p:nvPr/>
        </p:nvSpPr>
        <p:spPr>
          <a:xfrm>
            <a:off x="157602" y="3938433"/>
            <a:ext cx="267044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</a:rPr>
              <a:t>La Luxes Script and La Luxes Serif fonts can be used together. Add a clean sans-serif for body copy. 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E20F9DD-1D21-9067-6A76-F8BE4F58EEB7}"/>
              </a:ext>
            </a:extLst>
          </p:cNvPr>
          <p:cNvCxnSpPr>
            <a:cxnSpLocks/>
          </p:cNvCxnSpPr>
          <p:nvPr/>
        </p:nvCxnSpPr>
        <p:spPr>
          <a:xfrm flipV="1">
            <a:off x="4837125" y="4930346"/>
            <a:ext cx="538064" cy="1020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597393B7-7AFA-6116-E7F7-DAB51C56D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10"/>
          <a:stretch>
            <a:fillRect/>
          </a:stretch>
        </p:blipFill>
        <p:spPr>
          <a:xfrm>
            <a:off x="-61811" y="507344"/>
            <a:ext cx="3245708" cy="58283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71D4A6-1983-6D6E-DBF4-FF9C647D0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9" r="16097" b="35456"/>
          <a:stretch>
            <a:fillRect/>
          </a:stretch>
        </p:blipFill>
        <p:spPr>
          <a:xfrm>
            <a:off x="2828043" y="-156179"/>
            <a:ext cx="9437280" cy="54030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21C8059-20FE-30DF-75C8-F2C3CD6E8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31" r="76881"/>
          <a:stretch>
            <a:fillRect/>
          </a:stretch>
        </p:blipFill>
        <p:spPr>
          <a:xfrm>
            <a:off x="2711013" y="5735419"/>
            <a:ext cx="2491181" cy="134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089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388C1-2D31-81D2-C91A-4C6DAAB5B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C10B-91C5-46AA-ABC4-363609056E9A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EEF5C7-1F8D-0701-5C42-6C1FF458FCC8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9E6FA7-2BBC-A733-DB37-EC6685382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073" y="-933705"/>
            <a:ext cx="9359551" cy="61772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B7AA64C-3937-A285-D83B-19770B562D9C}"/>
              </a:ext>
            </a:extLst>
          </p:cNvPr>
          <p:cNvSpPr txBox="1"/>
          <p:nvPr/>
        </p:nvSpPr>
        <p:spPr>
          <a:xfrm>
            <a:off x="4268954" y="363890"/>
            <a:ext cx="4375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rgbClr val="00AEBD"/>
                </a:solidFill>
                <a:latin typeface="Silver South Script Alt" pitchFamily="2" charset="77"/>
              </a:rPr>
              <a:t>New!</a:t>
            </a:r>
            <a:endParaRPr lang="en-US" sz="4000" dirty="0">
              <a:solidFill>
                <a:srgbClr val="00AEBD"/>
              </a:solidFill>
              <a:latin typeface="Silver South Script Alt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3FBEF0-2713-5EF2-A4A2-EB6EC08C5090}"/>
              </a:ext>
            </a:extLst>
          </p:cNvPr>
          <p:cNvSpPr txBox="1"/>
          <p:nvPr/>
        </p:nvSpPr>
        <p:spPr>
          <a:xfrm>
            <a:off x="3634260" y="4043204"/>
            <a:ext cx="79870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AEB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font is a sophisticated, unique, playful and versatile serif family</a:t>
            </a:r>
            <a:endParaRPr lang="en-US" sz="6000" dirty="0">
              <a:solidFill>
                <a:srgbClr val="00AEB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5A813E-29EE-C873-46E2-5F57AAFFD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4" b="60235"/>
          <a:stretch>
            <a:fillRect/>
          </a:stretch>
        </p:blipFill>
        <p:spPr>
          <a:xfrm>
            <a:off x="70007" y="609097"/>
            <a:ext cx="2954057" cy="55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521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3DC7C-D8D8-D3D0-CBDD-9FBB29DB3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D4B75-354F-B32A-DEE1-C3B04639CE02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D00980-2FF1-0578-9C67-E1E698237DE2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44A7AA-3E14-6874-AA32-7751F6533C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073" y="-933705"/>
            <a:ext cx="9359551" cy="61772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20A72B-39E8-4747-956D-F29AB635A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659" y="1148720"/>
            <a:ext cx="10086377" cy="66569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78EE7A-489E-4C04-4704-E7C21D4D55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4" b="60235"/>
          <a:stretch>
            <a:fillRect/>
          </a:stretch>
        </p:blipFill>
        <p:spPr>
          <a:xfrm>
            <a:off x="70007" y="609097"/>
            <a:ext cx="2954057" cy="55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3206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E3A61-BA33-3ED0-36C9-30D0A0731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16117D4-CDCB-BDD3-DD1D-D4F99D77F52E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3163A1-AE78-5EEF-8B86-14BB4CCF1E0D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48AB90-C743-603D-C0DF-134A233DE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136" y="839121"/>
            <a:ext cx="8682655" cy="57304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D8E1B8-AECF-C3C2-C84C-B6709C0E0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4" b="60235"/>
          <a:stretch>
            <a:fillRect/>
          </a:stretch>
        </p:blipFill>
        <p:spPr>
          <a:xfrm>
            <a:off x="70007" y="609097"/>
            <a:ext cx="2954057" cy="55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3959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37AA6-8DC5-A309-641F-54877BD27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6F39CB6-3202-DE27-2ECB-0A0FB5470826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E98ABF-9C0B-C162-BE5E-83445DB26BA3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A63B67-EDDB-62B1-0EDE-291047893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4" b="60235"/>
          <a:stretch>
            <a:fillRect/>
          </a:stretch>
        </p:blipFill>
        <p:spPr>
          <a:xfrm>
            <a:off x="70007" y="609097"/>
            <a:ext cx="2954057" cy="5560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5B5B8E-7921-6766-D281-FD178A263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150" y="420019"/>
            <a:ext cx="9118220" cy="601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741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4831A-BE77-9AD0-C7E8-F16144F69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CD1D5F9-05DD-9A71-FD0D-E5B687DDC65F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5537BC-509E-3477-FC81-49498C549E85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E4D2B1-9397-74D1-765A-5E75E4678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4" b="60235"/>
          <a:stretch>
            <a:fillRect/>
          </a:stretch>
        </p:blipFill>
        <p:spPr>
          <a:xfrm>
            <a:off x="70007" y="609097"/>
            <a:ext cx="2954057" cy="5560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74D5F8-A353-4341-4EE0-00A68D43E2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267" y="220032"/>
            <a:ext cx="9891200" cy="653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6685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0C570-3FDF-B2BC-8276-071602450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5F99A28-A709-985F-0F9E-9E3CE4D73FED}"/>
              </a:ext>
            </a:extLst>
          </p:cNvPr>
          <p:cNvGrpSpPr/>
          <p:nvPr/>
        </p:nvGrpSpPr>
        <p:grpSpPr>
          <a:xfrm>
            <a:off x="3382028" y="-21209"/>
            <a:ext cx="8739965" cy="6067404"/>
            <a:chOff x="4203070" y="0"/>
            <a:chExt cx="7846721" cy="544730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B1C1D09-AB09-CC5A-C035-78BA60BFE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17" r="8300" b="27362"/>
            <a:stretch>
              <a:fillRect/>
            </a:stretch>
          </p:blipFill>
          <p:spPr>
            <a:xfrm>
              <a:off x="4203070" y="0"/>
              <a:ext cx="7846721" cy="5020203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59C6B3B-2EF3-0ED4-ECD4-FACC6915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89" t="45246" r="8710" b="38064"/>
            <a:stretch>
              <a:fillRect/>
            </a:stretch>
          </p:blipFill>
          <p:spPr>
            <a:xfrm>
              <a:off x="4448364" y="4212705"/>
              <a:ext cx="5040282" cy="1234597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0827D6D-F30A-4294-D0A3-6F7CA155C424}"/>
                </a:ext>
              </a:extLst>
            </p:cNvPr>
            <p:cNvSpPr/>
            <p:nvPr/>
          </p:nvSpPr>
          <p:spPr>
            <a:xfrm>
              <a:off x="9350748" y="4100025"/>
              <a:ext cx="286186" cy="2980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772DE153-0422-55B5-7634-858443FF78D3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2125A0-C704-DD7D-6E63-E5997C59EBD1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CF7B45-2E8A-A614-8D48-BC71C0AC3C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4" b="60235"/>
          <a:stretch>
            <a:fillRect/>
          </a:stretch>
        </p:blipFill>
        <p:spPr>
          <a:xfrm>
            <a:off x="70007" y="609097"/>
            <a:ext cx="2954057" cy="5560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2A38CB4-1B22-DB34-ED69-D58225CB0A90}"/>
              </a:ext>
            </a:extLst>
          </p:cNvPr>
          <p:cNvSpPr txBox="1"/>
          <p:nvPr/>
        </p:nvSpPr>
        <p:spPr>
          <a:xfrm>
            <a:off x="142209" y="4136510"/>
            <a:ext cx="28444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</a:rPr>
              <a:t>Because display fonts can not be used for body copy, they need to be paired with an understated serif or sans-serif font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B4C2DF-A014-004C-FC32-9B3905D725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15" t="85848" r="9089" b="3424"/>
          <a:stretch>
            <a:fillRect/>
          </a:stretch>
        </p:blipFill>
        <p:spPr>
          <a:xfrm>
            <a:off x="3274656" y="6133639"/>
            <a:ext cx="2650067" cy="550333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5F9E38C-386E-D539-E2D3-2558CB439885}"/>
              </a:ext>
            </a:extLst>
          </p:cNvPr>
          <p:cNvCxnSpPr>
            <a:cxnSpLocks/>
          </p:cNvCxnSpPr>
          <p:nvPr/>
        </p:nvCxnSpPr>
        <p:spPr>
          <a:xfrm flipV="1">
            <a:off x="5197044" y="5652651"/>
            <a:ext cx="241855" cy="520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3775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BCCAD-A6E3-8129-19E0-784AEC8CC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EDFF8-56F7-5BEF-C2B4-FE480EFCC254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06B2A6-7F16-DE04-F953-F4706EE61A68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E5D5C7-9183-9A98-9876-F114E48670DD}"/>
              </a:ext>
            </a:extLst>
          </p:cNvPr>
          <p:cNvSpPr txBox="1"/>
          <p:nvPr/>
        </p:nvSpPr>
        <p:spPr>
          <a:xfrm>
            <a:off x="3737613" y="586312"/>
            <a:ext cx="4375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rgbClr val="005AAA"/>
                </a:solidFill>
                <a:latin typeface="Silver South Script Alt" pitchFamily="2" charset="77"/>
              </a:rPr>
              <a:t>New!</a:t>
            </a:r>
            <a:endParaRPr lang="en-US" sz="4000" dirty="0">
              <a:solidFill>
                <a:srgbClr val="005AAA"/>
              </a:solidFill>
              <a:latin typeface="Silver South Script Alt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A128A2-584A-2288-4E5F-47F2C7ACB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220" y="781950"/>
            <a:ext cx="8964109" cy="59162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9C31147-FAE7-198C-F8FB-C2437384E57D}"/>
              </a:ext>
            </a:extLst>
          </p:cNvPr>
          <p:cNvSpPr txBox="1"/>
          <p:nvPr/>
        </p:nvSpPr>
        <p:spPr>
          <a:xfrm>
            <a:off x="3737613" y="4361480"/>
            <a:ext cx="8186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5AA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display sans font family inspired by late 19th century’s gothic typefaces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0D0991-C952-3E3E-A847-27DFDBC6C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208" y="349322"/>
            <a:ext cx="3362487" cy="221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233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DC33D-646B-5BAE-BD69-1E5204BD7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61356-7C59-D785-1FD5-CF732494DAC7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5F22DB-51C2-A0B5-CBF9-A37BDBEB6E39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0A9051-0B0C-9DFD-B1E0-6E69A982FD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220" y="781950"/>
            <a:ext cx="8964109" cy="5916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A61730-C17E-09F6-636B-6F71336854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73" y="1175210"/>
            <a:ext cx="7772400" cy="51297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775BDF-E489-44B8-8902-A9C6B3A72C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074" y="1243172"/>
            <a:ext cx="7772400" cy="51297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D248D0-0E44-7AE7-CE99-DF3940BF28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208" y="349322"/>
            <a:ext cx="3362487" cy="221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9293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BE7B0-DF30-1384-1263-AF1AD8436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08DE2CB-CE7A-714B-B84E-5F13171125B0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7C248F-FD65-4338-9681-3C5B3F424F67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B6EC50-82BA-11A7-8495-EC16231DA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998" y="828676"/>
            <a:ext cx="9423605" cy="62195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651066-0D59-8C54-6364-A02580B34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208" y="349322"/>
            <a:ext cx="3362487" cy="221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62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085F1-B420-8E50-CA63-C495D0DB9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092CDAC-63E1-9CB4-4872-D57A0017AE95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5A6740-4220-B43A-3802-BD0B6AEB58F9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DA496D-F4F1-7946-4522-10097995F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64" y="335478"/>
            <a:ext cx="9374406" cy="61870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B8136F-5C44-A525-3740-C077BDAC9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208" y="349322"/>
            <a:ext cx="3362487" cy="221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756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3F528-F3CB-543B-5C74-3B38CE0E6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7854E4E-A015-14BC-06A1-5B3D56D3FB5D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A60293-E111-FDEC-BF12-74D284B75574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316D9-6DA5-E526-3EF2-FC484B933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929" y="416914"/>
            <a:ext cx="9127628" cy="60241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6291EC-5363-25E1-634C-AB0B08FA7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208" y="349322"/>
            <a:ext cx="3362487" cy="221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8843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D26B7-7676-1EA1-C9E3-FB24197CE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9FA83F9-6AD6-D9E3-95B9-E526DFA83DFD}"/>
              </a:ext>
            </a:extLst>
          </p:cNvPr>
          <p:cNvSpPr txBox="1">
            <a:spLocks/>
          </p:cNvSpPr>
          <p:nvPr/>
        </p:nvSpPr>
        <p:spPr>
          <a:xfrm>
            <a:off x="0" y="220032"/>
            <a:ext cx="3094073" cy="9286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Silver South Serif" pitchFamily="2" charset="0"/>
              </a:rPr>
              <a:t>DISPLAY FONT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15578C-3742-FE1E-10FC-93C47EDA2E5B}"/>
              </a:ext>
            </a:extLst>
          </p:cNvPr>
          <p:cNvSpPr txBox="1"/>
          <p:nvPr/>
        </p:nvSpPr>
        <p:spPr>
          <a:xfrm>
            <a:off x="142209" y="1614467"/>
            <a:ext cx="306352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Headlines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</a:rPr>
              <a:t>Theme Phrase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C602CC-5BFC-80A4-DF32-37AA6F9F5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230" y="-199805"/>
            <a:ext cx="10693756" cy="70578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5D7FFB-B7B6-FAC3-26F7-400CB13C5B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208" y="349322"/>
            <a:ext cx="3362487" cy="221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477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310F7-3247-6CB0-608C-E3DEDD78F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4A26D-31FD-AE53-9CEA-8F286A203BFB}"/>
              </a:ext>
            </a:extLst>
          </p:cNvPr>
          <p:cNvSpPr txBox="1">
            <a:spLocks/>
          </p:cNvSpPr>
          <p:nvPr/>
        </p:nvSpPr>
        <p:spPr>
          <a:xfrm>
            <a:off x="2078804" y="3233790"/>
            <a:ext cx="8034391" cy="1047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7200" b="0" dirty="0">
                <a:solidFill>
                  <a:schemeClr val="bg1"/>
                </a:solidFill>
                <a:latin typeface="Roboto Light" panose="02000000000000000000" pitchFamily="2" charset="0"/>
                <a:cs typeface="Foundation Sans" panose="020B0504020202020204" pitchFamily="34" charset="0"/>
              </a:rPr>
              <a:t>Walsworth has over 400 fonts to choose from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0A0B6D3-E162-BD94-420F-C97536BF69F4}"/>
              </a:ext>
            </a:extLst>
          </p:cNvPr>
          <p:cNvSpPr txBox="1">
            <a:spLocks/>
          </p:cNvSpPr>
          <p:nvPr/>
        </p:nvSpPr>
        <p:spPr>
          <a:xfrm>
            <a:off x="0" y="4281754"/>
            <a:ext cx="12192000" cy="9426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4800" dirty="0">
                <a:gradFill>
                  <a:gsLst>
                    <a:gs pos="0">
                      <a:srgbClr val="FFF3C4"/>
                    </a:gs>
                    <a:gs pos="80000">
                      <a:srgbClr val="D7BC83"/>
                    </a:gs>
                  </a:gsLst>
                  <a:lin ang="11400000" scaled="0"/>
                </a:gradFill>
                <a:latin typeface="Roboto Black" panose="02000000000000000000" pitchFamily="2" charset="0"/>
                <a:ea typeface="Roboto Black" panose="02000000000000000000" pitchFamily="2" charset="0"/>
                <a:cs typeface="Foundation Sans" panose="020B0504020202020204" pitchFamily="34" charset="0"/>
              </a:rPr>
              <a:t>(but you don’t need them ALL)</a:t>
            </a:r>
          </a:p>
        </p:txBody>
      </p:sp>
    </p:spTree>
    <p:extLst>
      <p:ext uri="{BB962C8B-B14F-4D97-AF65-F5344CB8AC3E}">
        <p14:creationId xmlns:p14="http://schemas.microsoft.com/office/powerpoint/2010/main" val="32651721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708CA-3D62-06E9-93B4-340FFB7C7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F54108-85DC-16F1-CDDC-66A4C4DE7CC9}"/>
              </a:ext>
            </a:extLst>
          </p:cNvPr>
          <p:cNvSpPr txBox="1">
            <a:spLocks/>
          </p:cNvSpPr>
          <p:nvPr/>
        </p:nvSpPr>
        <p:spPr>
          <a:xfrm>
            <a:off x="1057997" y="873991"/>
            <a:ext cx="10076005" cy="11646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0" dirty="0">
                <a:solidFill>
                  <a:schemeClr val="bg1"/>
                </a:solidFill>
                <a:cs typeface="Foundation Sans" panose="020B0504020202020204" pitchFamily="34" charset="0"/>
              </a:rPr>
              <a:t>By choosing just 3-4 fonts, you will establish a clean and cohesive look.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0318B4-0C00-54D7-541C-544ED44F57FD}"/>
              </a:ext>
            </a:extLst>
          </p:cNvPr>
          <p:cNvSpPr txBox="1">
            <a:spLocks/>
          </p:cNvSpPr>
          <p:nvPr/>
        </p:nvSpPr>
        <p:spPr>
          <a:xfrm>
            <a:off x="751828" y="4236999"/>
            <a:ext cx="10688342" cy="11646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0" dirty="0">
                <a:solidFill>
                  <a:schemeClr val="bg1"/>
                </a:solidFill>
              </a:rPr>
              <a:t>Too many fonts cause visual noise, distracting the viewer from your core message and making your layout appear cluttered, unprofessional, or confusing.</a:t>
            </a:r>
            <a:endParaRPr lang="en-US" sz="4000" b="0" dirty="0">
              <a:solidFill>
                <a:schemeClr val="bg1"/>
              </a:solidFill>
              <a:cs typeface="Foundation Sans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5710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021A6-887A-A048-A7A5-2A4A0082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7527104-9529-EBF9-04F4-324D337553DB}"/>
              </a:ext>
            </a:extLst>
          </p:cNvPr>
          <p:cNvSpPr txBox="1">
            <a:spLocks/>
          </p:cNvSpPr>
          <p:nvPr/>
        </p:nvSpPr>
        <p:spPr>
          <a:xfrm>
            <a:off x="0" y="205480"/>
            <a:ext cx="12192000" cy="8733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Foundation Sans" panose="020B0504020202020204" pitchFamily="34" charset="0"/>
              </a:rPr>
              <a:t>You will need:</a:t>
            </a:r>
            <a:endParaRPr lang="en-US" sz="2400" b="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Foundation Sans" panose="020B05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6371FA0-D51D-1686-2E46-11D4B4CEF46D}"/>
              </a:ext>
            </a:extLst>
          </p:cNvPr>
          <p:cNvSpPr txBox="1">
            <a:spLocks/>
          </p:cNvSpPr>
          <p:nvPr/>
        </p:nvSpPr>
        <p:spPr>
          <a:xfrm>
            <a:off x="0" y="1047964"/>
            <a:ext cx="12192000" cy="10479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6600" dirty="0">
                <a:gradFill>
                  <a:gsLst>
                    <a:gs pos="0">
                      <a:srgbClr val="FFF3C4"/>
                    </a:gs>
                    <a:gs pos="80000">
                      <a:srgbClr val="D7BC83"/>
                    </a:gs>
                  </a:gsLst>
                  <a:lin ang="11400000" scaled="0"/>
                </a:gradFill>
                <a:latin typeface="Roboto Black" panose="02000000000000000000" pitchFamily="2" charset="0"/>
                <a:ea typeface="Roboto Black" panose="02000000000000000000" pitchFamily="2" charset="0"/>
                <a:cs typeface="Foundation Sans" panose="020B0504020202020204" pitchFamily="34" charset="0"/>
              </a:rPr>
              <a:t>1-2 Headline Fonts</a:t>
            </a:r>
            <a:endParaRPr lang="en-US" sz="4000" dirty="0">
              <a:gradFill>
                <a:gsLst>
                  <a:gs pos="0">
                    <a:srgbClr val="FFF3C4"/>
                  </a:gs>
                  <a:gs pos="80000">
                    <a:srgbClr val="D7BC83"/>
                  </a:gs>
                </a:gsLst>
                <a:lin ang="11400000" scaled="0"/>
              </a:gradFill>
              <a:latin typeface="Roboto Black" panose="02000000000000000000" pitchFamily="2" charset="0"/>
              <a:ea typeface="Roboto Black" panose="02000000000000000000" pitchFamily="2" charset="0"/>
              <a:cs typeface="Foundation Sans" panose="020B05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0E1D8C-5B4C-EDB1-71AE-1382322924A6}"/>
              </a:ext>
            </a:extLst>
          </p:cNvPr>
          <p:cNvSpPr txBox="1">
            <a:spLocks/>
          </p:cNvSpPr>
          <p:nvPr/>
        </p:nvSpPr>
        <p:spPr>
          <a:xfrm>
            <a:off x="2476072" y="2207231"/>
            <a:ext cx="8822076" cy="36028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marL="857250" indent="-85725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7000" b="0" dirty="0">
                <a:solidFill>
                  <a:schemeClr val="bg1"/>
                </a:solidFill>
                <a:latin typeface="Roboto Light" panose="02000000000000000000" pitchFamily="2" charset="0"/>
                <a:cs typeface="Foundation Sans" panose="020B0504020202020204" pitchFamily="34" charset="0"/>
              </a:rPr>
              <a:t>Cover Theme Phrase</a:t>
            </a:r>
          </a:p>
          <a:p>
            <a:pPr marL="857250" indent="-85725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7000" b="0" dirty="0">
                <a:solidFill>
                  <a:schemeClr val="bg1"/>
                </a:solidFill>
                <a:latin typeface="Roboto Light" panose="02000000000000000000" pitchFamily="2" charset="0"/>
                <a:cs typeface="Foundation Sans" panose="020B0504020202020204" pitchFamily="34" charset="0"/>
              </a:rPr>
              <a:t>Headlines</a:t>
            </a:r>
          </a:p>
          <a:p>
            <a:pPr marL="857250" indent="-85725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7000" b="0" dirty="0">
                <a:solidFill>
                  <a:schemeClr val="bg1"/>
                </a:solidFill>
                <a:latin typeface="Roboto Light" panose="02000000000000000000" pitchFamily="2" charset="0"/>
                <a:cs typeface="Foundation Sans" panose="020B0504020202020204" pitchFamily="34" charset="0"/>
              </a:rPr>
              <a:t>Some Mods</a:t>
            </a:r>
          </a:p>
          <a:p>
            <a:pPr marL="857250" indent="-85725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7000" b="0" dirty="0">
                <a:solidFill>
                  <a:schemeClr val="bg1"/>
                </a:solidFill>
                <a:latin typeface="Roboto Light" panose="02000000000000000000" pitchFamily="2" charset="0"/>
                <a:cs typeface="Foundation Sans" panose="020B0504020202020204" pitchFamily="34" charset="0"/>
              </a:rPr>
              <a:t>Senior Ads?</a:t>
            </a:r>
          </a:p>
          <a:p>
            <a:endParaRPr lang="en-US" sz="4000" b="0" dirty="0">
              <a:solidFill>
                <a:schemeClr val="bg1"/>
              </a:solidFill>
              <a:latin typeface="Roboto Light" panose="02000000000000000000" pitchFamily="2" charset="0"/>
              <a:cs typeface="Foundation Sans" panose="020B05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2E436C-2A48-E2BE-C03D-F33AD15BCBD9}"/>
              </a:ext>
            </a:extLst>
          </p:cNvPr>
          <p:cNvSpPr txBox="1">
            <a:spLocks/>
          </p:cNvSpPr>
          <p:nvPr/>
        </p:nvSpPr>
        <p:spPr>
          <a:xfrm>
            <a:off x="7738152" y="4008633"/>
            <a:ext cx="4289461" cy="169181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800" b="0" i="1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oundation Sans" panose="020B0504020202020204" pitchFamily="34" charset="0"/>
              </a:rPr>
              <a:t>If using a combination of two fonts, be sure they work well together and achieve a balanced look</a:t>
            </a:r>
            <a:endParaRPr lang="en-US" sz="3600" b="0" dirty="0">
              <a:solidFill>
                <a:schemeClr val="bg1"/>
              </a:solidFill>
              <a:latin typeface="Roboto Light" panose="02000000000000000000" pitchFamily="2" charset="0"/>
              <a:cs typeface="Foundation Sans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1760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4034F2D-0229-5999-92D2-3C56B73BC365}"/>
              </a:ext>
            </a:extLst>
          </p:cNvPr>
          <p:cNvSpPr txBox="1">
            <a:spLocks/>
          </p:cNvSpPr>
          <p:nvPr/>
        </p:nvSpPr>
        <p:spPr>
          <a:xfrm>
            <a:off x="0" y="205480"/>
            <a:ext cx="12192000" cy="8733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Foundation Sans" panose="020B0504020202020204" pitchFamily="34" charset="0"/>
              </a:rPr>
              <a:t>You will need:</a:t>
            </a:r>
            <a:endParaRPr lang="en-US" sz="2400" b="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Foundation Sans" panose="020B05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B4B417F-2E5D-3B3B-CBF8-77F8585DC484}"/>
              </a:ext>
            </a:extLst>
          </p:cNvPr>
          <p:cNvSpPr txBox="1">
            <a:spLocks/>
          </p:cNvSpPr>
          <p:nvPr/>
        </p:nvSpPr>
        <p:spPr>
          <a:xfrm>
            <a:off x="164386" y="2342504"/>
            <a:ext cx="11863227" cy="36028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0" i="1" dirty="0">
                <a:solidFill>
                  <a:schemeClr val="bg1"/>
                </a:solidFill>
                <a:cs typeface="Foundation Sans" panose="020B0504020202020204" pitchFamily="34" charset="0"/>
              </a:rPr>
              <a:t>These fonts set the tone and personality                    for the whole book.</a:t>
            </a:r>
          </a:p>
          <a:p>
            <a:pPr>
              <a:lnSpc>
                <a:spcPct val="100000"/>
              </a:lnSpc>
            </a:pPr>
            <a:endParaRPr lang="en-US" sz="4000" b="0" i="1" dirty="0">
              <a:solidFill>
                <a:schemeClr val="bg1"/>
              </a:solidFill>
              <a:cs typeface="Foundation Sans" panose="020B05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4000" b="0" i="1" dirty="0">
                <a:solidFill>
                  <a:schemeClr val="bg1"/>
                </a:solidFill>
                <a:cs typeface="Foundation Sans" panose="020B0504020202020204" pitchFamily="34" charset="0"/>
              </a:rPr>
              <a:t>The WORDS of your theme phrase are the “lyrics,” </a:t>
            </a:r>
          </a:p>
          <a:p>
            <a:pPr>
              <a:lnSpc>
                <a:spcPct val="100000"/>
              </a:lnSpc>
            </a:pPr>
            <a:r>
              <a:rPr lang="en-US" sz="4000" b="0" i="1" dirty="0">
                <a:solidFill>
                  <a:schemeClr val="bg1"/>
                </a:solidFill>
                <a:cs typeface="Foundation Sans" panose="020B0504020202020204" pitchFamily="34" charset="0"/>
              </a:rPr>
              <a:t>and the FONT is the “music.”</a:t>
            </a:r>
          </a:p>
          <a:p>
            <a:endParaRPr lang="en-US" sz="4000" b="0" dirty="0">
              <a:solidFill>
                <a:schemeClr val="bg1"/>
              </a:solidFill>
              <a:latin typeface="Roboto Light" panose="02000000000000000000" pitchFamily="2" charset="0"/>
              <a:cs typeface="Foundation Sans" panose="020B05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6776E5-4457-A4D6-664E-FF35FDDB31BD}"/>
              </a:ext>
            </a:extLst>
          </p:cNvPr>
          <p:cNvSpPr txBox="1">
            <a:spLocks/>
          </p:cNvSpPr>
          <p:nvPr/>
        </p:nvSpPr>
        <p:spPr>
          <a:xfrm>
            <a:off x="0" y="1047964"/>
            <a:ext cx="12192000" cy="10479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6600" dirty="0">
                <a:gradFill>
                  <a:gsLst>
                    <a:gs pos="0">
                      <a:srgbClr val="FFF3C4"/>
                    </a:gs>
                    <a:gs pos="80000">
                      <a:srgbClr val="D7BC83"/>
                    </a:gs>
                  </a:gsLst>
                  <a:lin ang="11400000" scaled="0"/>
                </a:gradFill>
                <a:latin typeface="Roboto Black" panose="02000000000000000000" pitchFamily="2" charset="0"/>
                <a:ea typeface="Roboto Black" panose="02000000000000000000" pitchFamily="2" charset="0"/>
                <a:cs typeface="Foundation Sans" panose="020B0504020202020204" pitchFamily="34" charset="0"/>
              </a:rPr>
              <a:t>1-2 Headline Fonts</a:t>
            </a:r>
            <a:endParaRPr lang="en-US" sz="4000" dirty="0">
              <a:gradFill>
                <a:gsLst>
                  <a:gs pos="0">
                    <a:srgbClr val="FFF3C4"/>
                  </a:gs>
                  <a:gs pos="80000">
                    <a:srgbClr val="D7BC83"/>
                  </a:gs>
                </a:gsLst>
                <a:lin ang="11400000" scaled="0"/>
              </a:gradFill>
              <a:latin typeface="Roboto Black" panose="02000000000000000000" pitchFamily="2" charset="0"/>
              <a:ea typeface="Roboto Black" panose="02000000000000000000" pitchFamily="2" charset="0"/>
              <a:cs typeface="Foundation Sans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6690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A84DA-50C6-2CED-55B5-F9DBB88E3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90347CA-6FB7-7CAC-666B-C93FAC237900}"/>
              </a:ext>
            </a:extLst>
          </p:cNvPr>
          <p:cNvSpPr txBox="1">
            <a:spLocks/>
          </p:cNvSpPr>
          <p:nvPr/>
        </p:nvSpPr>
        <p:spPr>
          <a:xfrm>
            <a:off x="0" y="205480"/>
            <a:ext cx="12192000" cy="8733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Foundation Sans" panose="020B0504020202020204" pitchFamily="34" charset="0"/>
              </a:rPr>
              <a:t>You will need:</a:t>
            </a:r>
            <a:endParaRPr lang="en-US" sz="2400" b="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Foundation Sans" panose="020B05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3A479E-290F-D1D5-4195-B7203DF1B173}"/>
              </a:ext>
            </a:extLst>
          </p:cNvPr>
          <p:cNvSpPr txBox="1">
            <a:spLocks/>
          </p:cNvSpPr>
          <p:nvPr/>
        </p:nvSpPr>
        <p:spPr>
          <a:xfrm>
            <a:off x="3174715" y="2321959"/>
            <a:ext cx="4931595" cy="36028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marL="857250" indent="-85725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8000" b="0" dirty="0">
                <a:solidFill>
                  <a:schemeClr val="bg1"/>
                </a:solidFill>
                <a:latin typeface="Roboto Light" panose="02000000000000000000" pitchFamily="2" charset="0"/>
                <a:cs typeface="Foundation Sans" panose="020B0504020202020204" pitchFamily="34" charset="0"/>
              </a:rPr>
              <a:t>Subheads</a:t>
            </a:r>
          </a:p>
          <a:p>
            <a:pPr marL="857250" indent="-85725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8000" b="0" dirty="0">
                <a:solidFill>
                  <a:schemeClr val="bg1"/>
                </a:solidFill>
                <a:latin typeface="Roboto Light" panose="02000000000000000000" pitchFamily="2" charset="0"/>
                <a:cs typeface="Foundation Sans" panose="020B0504020202020204" pitchFamily="34" charset="0"/>
              </a:rPr>
              <a:t>Captions</a:t>
            </a:r>
          </a:p>
          <a:p>
            <a:pPr marL="857250" indent="-85725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8000" b="0" dirty="0">
                <a:solidFill>
                  <a:schemeClr val="bg1"/>
                </a:solidFill>
                <a:latin typeface="Roboto Light" panose="02000000000000000000" pitchFamily="2" charset="0"/>
                <a:cs typeface="Foundation Sans" panose="020B0504020202020204" pitchFamily="34" charset="0"/>
              </a:rPr>
              <a:t>Stories</a:t>
            </a:r>
          </a:p>
          <a:p>
            <a:pPr marL="857250" indent="-85725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8000" b="0" dirty="0">
                <a:solidFill>
                  <a:schemeClr val="bg1"/>
                </a:solidFill>
                <a:latin typeface="Roboto Light" panose="02000000000000000000" pitchFamily="2" charset="0"/>
                <a:cs typeface="Foundation Sans" panose="020B0504020202020204" pitchFamily="34" charset="0"/>
              </a:rPr>
              <a:t>Folio Information</a:t>
            </a:r>
          </a:p>
          <a:p>
            <a:pPr marL="857250" indent="-85725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8000" b="0" dirty="0">
                <a:solidFill>
                  <a:schemeClr val="bg1"/>
                </a:solidFill>
                <a:latin typeface="Roboto Light" panose="02000000000000000000" pitchFamily="2" charset="0"/>
                <a:cs typeface="Foundation Sans" panose="020B0504020202020204" pitchFamily="34" charset="0"/>
              </a:rPr>
              <a:t>Page Numbers</a:t>
            </a:r>
          </a:p>
          <a:p>
            <a:endParaRPr lang="en-US" sz="4000" b="0" dirty="0">
              <a:solidFill>
                <a:schemeClr val="bg1"/>
              </a:solidFill>
              <a:latin typeface="Roboto Light" panose="02000000000000000000" pitchFamily="2" charset="0"/>
              <a:cs typeface="Foundation Sans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6395F-015D-6B7A-5CB4-E1C4BB93460C}"/>
              </a:ext>
            </a:extLst>
          </p:cNvPr>
          <p:cNvSpPr txBox="1">
            <a:spLocks/>
          </p:cNvSpPr>
          <p:nvPr/>
        </p:nvSpPr>
        <p:spPr>
          <a:xfrm>
            <a:off x="0" y="1047964"/>
            <a:ext cx="12192000" cy="10479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6600" dirty="0">
                <a:gradFill>
                  <a:gsLst>
                    <a:gs pos="0">
                      <a:srgbClr val="FFF3C4"/>
                    </a:gs>
                    <a:gs pos="80000">
                      <a:srgbClr val="D7BC83"/>
                    </a:gs>
                  </a:gsLst>
                  <a:lin ang="11400000" scaled="0"/>
                </a:gradFill>
                <a:latin typeface="Roboto Black" panose="02000000000000000000" pitchFamily="2" charset="0"/>
                <a:ea typeface="Roboto Black" panose="02000000000000000000" pitchFamily="2" charset="0"/>
                <a:cs typeface="Foundation Sans" panose="020B0504020202020204" pitchFamily="34" charset="0"/>
              </a:rPr>
              <a:t>1-2 Body Copy Fonts</a:t>
            </a:r>
            <a:endParaRPr lang="en-US" sz="4000" dirty="0">
              <a:gradFill>
                <a:gsLst>
                  <a:gs pos="0">
                    <a:srgbClr val="FFF3C4"/>
                  </a:gs>
                  <a:gs pos="80000">
                    <a:srgbClr val="D7BC83"/>
                  </a:gs>
                </a:gsLst>
                <a:lin ang="11400000" scaled="0"/>
              </a:gradFill>
              <a:latin typeface="Roboto Black" panose="02000000000000000000" pitchFamily="2" charset="0"/>
              <a:ea typeface="Roboto Black" panose="02000000000000000000" pitchFamily="2" charset="0"/>
              <a:cs typeface="Foundation Sans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9999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EF959-8A6D-99FB-CAC7-BC99C29F4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632C3F4-2BCB-9B11-8DAA-BEEC32031A9F}"/>
              </a:ext>
            </a:extLst>
          </p:cNvPr>
          <p:cNvSpPr txBox="1">
            <a:spLocks/>
          </p:cNvSpPr>
          <p:nvPr/>
        </p:nvSpPr>
        <p:spPr>
          <a:xfrm>
            <a:off x="0" y="205480"/>
            <a:ext cx="12192000" cy="8733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Foundation Sans" panose="020B0504020202020204" pitchFamily="34" charset="0"/>
              </a:rPr>
              <a:t>You will need:</a:t>
            </a:r>
            <a:endParaRPr lang="en-US" sz="2400" b="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Foundation Sans" panose="020B05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830387D-45BC-D66F-483C-72EC9593F825}"/>
              </a:ext>
            </a:extLst>
          </p:cNvPr>
          <p:cNvSpPr txBox="1">
            <a:spLocks/>
          </p:cNvSpPr>
          <p:nvPr/>
        </p:nvSpPr>
        <p:spPr>
          <a:xfrm>
            <a:off x="611312" y="2558265"/>
            <a:ext cx="10969376" cy="31216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600" b="0" dirty="0">
                <a:solidFill>
                  <a:schemeClr val="bg1"/>
                </a:solidFill>
                <a:cs typeface="Foundation Sans" panose="020B0504020202020204" pitchFamily="34" charset="0"/>
              </a:rPr>
              <a:t>Choose body fonts with a few family members to give your designs some visual variety.</a:t>
            </a:r>
          </a:p>
          <a:p>
            <a:pPr>
              <a:lnSpc>
                <a:spcPct val="100000"/>
              </a:lnSpc>
            </a:pPr>
            <a:endParaRPr lang="en-US" sz="3600" b="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Foundation Sans" panose="020B05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3600" b="0" dirty="0">
                <a:solidFill>
                  <a:schemeClr val="bg1"/>
                </a:solidFill>
                <a:cs typeface="Foundation Sans" panose="020B0504020202020204" pitchFamily="34" charset="0"/>
              </a:rPr>
              <a:t>For Example: thin for </a:t>
            </a:r>
            <a:r>
              <a:rPr lang="en-US" sz="3600" b="0" dirty="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Foundation Sans" panose="020B0504020202020204" pitchFamily="34" charset="0"/>
              </a:rPr>
              <a:t>subheads</a:t>
            </a:r>
            <a:r>
              <a:rPr lang="en-US" sz="3600" b="0" dirty="0">
                <a:solidFill>
                  <a:schemeClr val="bg1"/>
                </a:solidFill>
                <a:cs typeface="Foundation Sans" panose="020B0504020202020204" pitchFamily="34" charset="0"/>
              </a:rPr>
              <a:t>, bold for </a:t>
            </a:r>
            <a:r>
              <a:rPr lang="en-US" sz="3600" dirty="0">
                <a:solidFill>
                  <a:schemeClr val="bg1"/>
                </a:solidFill>
                <a:cs typeface="Foundation Sans" panose="020B0504020202020204" pitchFamily="34" charset="0"/>
              </a:rPr>
              <a:t>names</a:t>
            </a:r>
            <a:r>
              <a:rPr lang="en-US" sz="3600" b="0" dirty="0">
                <a:solidFill>
                  <a:schemeClr val="bg1"/>
                </a:solidFill>
                <a:cs typeface="Foundation Sans" panose="020B0504020202020204" pitchFamily="34" charset="0"/>
              </a:rPr>
              <a:t> in captions and stories, and italics for </a:t>
            </a:r>
            <a:r>
              <a:rPr lang="en-US" sz="3600" b="0" i="1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oundation Sans" panose="020B0504020202020204" pitchFamily="34" charset="0"/>
              </a:rPr>
              <a:t>photo credits</a:t>
            </a:r>
            <a:r>
              <a:rPr lang="en-US" sz="3600" b="0" dirty="0">
                <a:solidFill>
                  <a:schemeClr val="bg1"/>
                </a:solidFill>
                <a:cs typeface="Foundation Sans" panose="020B0504020202020204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en-US" sz="3600" b="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Foundation Sans" panose="020B0504020202020204" pitchFamily="34" charset="0"/>
            </a:endParaRPr>
          </a:p>
          <a:p>
            <a:endParaRPr lang="en-US" sz="4000" b="0" dirty="0">
              <a:solidFill>
                <a:schemeClr val="bg1"/>
              </a:solidFill>
              <a:latin typeface="Roboto Light" panose="02000000000000000000" pitchFamily="2" charset="0"/>
              <a:cs typeface="Foundation Sans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679473-C7EC-8C7E-6131-8B1CD84EE821}"/>
              </a:ext>
            </a:extLst>
          </p:cNvPr>
          <p:cNvSpPr txBox="1">
            <a:spLocks/>
          </p:cNvSpPr>
          <p:nvPr/>
        </p:nvSpPr>
        <p:spPr>
          <a:xfrm>
            <a:off x="0" y="1047964"/>
            <a:ext cx="12192000" cy="10479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6600" dirty="0">
                <a:gradFill>
                  <a:gsLst>
                    <a:gs pos="0">
                      <a:srgbClr val="FFF3C4"/>
                    </a:gs>
                    <a:gs pos="80000">
                      <a:srgbClr val="D7BC83"/>
                    </a:gs>
                  </a:gsLst>
                  <a:lin ang="11400000" scaled="0"/>
                </a:gradFill>
                <a:latin typeface="Roboto Black" panose="02000000000000000000" pitchFamily="2" charset="0"/>
                <a:ea typeface="Roboto Black" panose="02000000000000000000" pitchFamily="2" charset="0"/>
                <a:cs typeface="Foundation Sans" panose="020B0504020202020204" pitchFamily="34" charset="0"/>
              </a:rPr>
              <a:t>1-2 Body Copy Fonts</a:t>
            </a:r>
            <a:endParaRPr lang="en-US" sz="4000" dirty="0">
              <a:gradFill>
                <a:gsLst>
                  <a:gs pos="0">
                    <a:srgbClr val="FFF3C4"/>
                  </a:gs>
                  <a:gs pos="80000">
                    <a:srgbClr val="D7BC83"/>
                  </a:gs>
                </a:gsLst>
                <a:lin ang="11400000" scaled="0"/>
              </a:gradFill>
              <a:latin typeface="Roboto Black" panose="02000000000000000000" pitchFamily="2" charset="0"/>
              <a:ea typeface="Roboto Black" panose="02000000000000000000" pitchFamily="2" charset="0"/>
              <a:cs typeface="Foundation Sans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6944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77651-62B3-7E28-961E-00929F913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5750D4F-6F47-1704-63DE-3BED64BD033C}"/>
              </a:ext>
            </a:extLst>
          </p:cNvPr>
          <p:cNvSpPr txBox="1">
            <a:spLocks/>
          </p:cNvSpPr>
          <p:nvPr/>
        </p:nvSpPr>
        <p:spPr>
          <a:xfrm>
            <a:off x="0" y="205480"/>
            <a:ext cx="12192000" cy="8733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Foundation Sans" panose="020B0504020202020204" pitchFamily="34" charset="0"/>
              </a:rPr>
              <a:t>You will need:</a:t>
            </a:r>
            <a:endParaRPr lang="en-US" sz="2400" b="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Foundation Sans" panose="020B05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B089136-F6FA-38D4-30D7-6B80D9B549BA}"/>
              </a:ext>
            </a:extLst>
          </p:cNvPr>
          <p:cNvSpPr txBox="1">
            <a:spLocks/>
          </p:cNvSpPr>
          <p:nvPr/>
        </p:nvSpPr>
        <p:spPr>
          <a:xfrm>
            <a:off x="0" y="2688404"/>
            <a:ext cx="12192000" cy="31216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600" b="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Foundation Sans" panose="020B0504020202020204" pitchFamily="34" charset="0"/>
              </a:rPr>
              <a:t>These fonts are ALSO introduced on the cover and spine.</a:t>
            </a:r>
          </a:p>
          <a:p>
            <a:pPr>
              <a:lnSpc>
                <a:spcPct val="100000"/>
              </a:lnSpc>
            </a:pPr>
            <a:endParaRPr lang="en-US" sz="3600" b="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Foundation Sans" panose="020B05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3600" b="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Foundation Sans" panose="020B0504020202020204" pitchFamily="34" charset="0"/>
              </a:rPr>
              <a:t>Use them for your book name, volume, city and state.</a:t>
            </a:r>
          </a:p>
          <a:p>
            <a:pPr>
              <a:lnSpc>
                <a:spcPct val="100000"/>
              </a:lnSpc>
            </a:pPr>
            <a:endParaRPr lang="en-US" sz="3600" b="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Foundation Sans" panose="020B0504020202020204" pitchFamily="34" charset="0"/>
            </a:endParaRPr>
          </a:p>
          <a:p>
            <a:endParaRPr lang="en-US" sz="4000" b="0" dirty="0">
              <a:solidFill>
                <a:schemeClr val="bg1"/>
              </a:solidFill>
              <a:latin typeface="Roboto Light" panose="02000000000000000000" pitchFamily="2" charset="0"/>
              <a:cs typeface="Foundation Sans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8BCB4F-49EC-5F4C-A350-D8A44C88A79D}"/>
              </a:ext>
            </a:extLst>
          </p:cNvPr>
          <p:cNvSpPr txBox="1">
            <a:spLocks/>
          </p:cNvSpPr>
          <p:nvPr/>
        </p:nvSpPr>
        <p:spPr>
          <a:xfrm>
            <a:off x="0" y="1047964"/>
            <a:ext cx="12192000" cy="10479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6600" dirty="0">
                <a:gradFill>
                  <a:gsLst>
                    <a:gs pos="0">
                      <a:srgbClr val="FFF3C4"/>
                    </a:gs>
                    <a:gs pos="80000">
                      <a:srgbClr val="D7BC83"/>
                    </a:gs>
                  </a:gsLst>
                  <a:lin ang="11400000" scaled="0"/>
                </a:gradFill>
                <a:latin typeface="Roboto Black" panose="02000000000000000000" pitchFamily="2" charset="0"/>
                <a:ea typeface="Roboto Black" panose="02000000000000000000" pitchFamily="2" charset="0"/>
                <a:cs typeface="Foundation Sans" panose="020B0504020202020204" pitchFamily="34" charset="0"/>
              </a:rPr>
              <a:t>1-2 Body Copy Fonts</a:t>
            </a:r>
            <a:endParaRPr lang="en-US" sz="4000" dirty="0">
              <a:gradFill>
                <a:gsLst>
                  <a:gs pos="0">
                    <a:srgbClr val="FFF3C4"/>
                  </a:gs>
                  <a:gs pos="80000">
                    <a:srgbClr val="D7BC83"/>
                  </a:gs>
                </a:gsLst>
                <a:lin ang="11400000" scaled="0"/>
              </a:gradFill>
              <a:latin typeface="Roboto Black" panose="02000000000000000000" pitchFamily="2" charset="0"/>
              <a:ea typeface="Roboto Black" panose="02000000000000000000" pitchFamily="2" charset="0"/>
              <a:cs typeface="Foundation Sans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8046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B1B80-3BF4-73A7-A312-FCA6EEBF5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A45F31C-62B8-73D8-E8E2-D6994C67EAD2}"/>
              </a:ext>
            </a:extLst>
          </p:cNvPr>
          <p:cNvSpPr txBox="1">
            <a:spLocks/>
          </p:cNvSpPr>
          <p:nvPr/>
        </p:nvSpPr>
        <p:spPr>
          <a:xfrm>
            <a:off x="0" y="205480"/>
            <a:ext cx="12192000" cy="8733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4400" b="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Foundation Sans" panose="020B0504020202020204" pitchFamily="34" charset="0"/>
              </a:rPr>
              <a:t>You </a:t>
            </a:r>
            <a:r>
              <a:rPr lang="en-US" sz="4400" b="0" u="sng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Foundation Sans" panose="020B0504020202020204" pitchFamily="34" charset="0"/>
              </a:rPr>
              <a:t>MIGHT</a:t>
            </a:r>
            <a:r>
              <a:rPr lang="en-US" sz="4400" b="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Foundation Sans" panose="020B0504020202020204" pitchFamily="34" charset="0"/>
              </a:rPr>
              <a:t> need:</a:t>
            </a:r>
            <a:endParaRPr lang="en-US" sz="2400" b="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Foundation Sans" panose="020B05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A29D10-3D31-D9BE-DB45-6B7361035BD3}"/>
              </a:ext>
            </a:extLst>
          </p:cNvPr>
          <p:cNvSpPr txBox="1">
            <a:spLocks/>
          </p:cNvSpPr>
          <p:nvPr/>
        </p:nvSpPr>
        <p:spPr>
          <a:xfrm>
            <a:off x="3383622" y="2465798"/>
            <a:ext cx="5198724" cy="36028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marL="857250" indent="-85725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3200" b="0" dirty="0">
                <a:solidFill>
                  <a:schemeClr val="bg1"/>
                </a:solidFill>
                <a:latin typeface="Roboto Light" panose="02000000000000000000" pitchFamily="2" charset="0"/>
                <a:cs typeface="Foundation Sans" panose="020B0504020202020204" pitchFamily="34" charset="0"/>
              </a:rPr>
              <a:t>Mods</a:t>
            </a:r>
          </a:p>
          <a:p>
            <a:pPr marL="857250" indent="-85725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3200" b="0" dirty="0">
                <a:solidFill>
                  <a:schemeClr val="bg1"/>
                </a:solidFill>
                <a:latin typeface="Roboto Light" panose="02000000000000000000" pitchFamily="2" charset="0"/>
                <a:cs typeface="Foundation Sans" panose="020B0504020202020204" pitchFamily="34" charset="0"/>
              </a:rPr>
              <a:t>Pull quotes</a:t>
            </a:r>
          </a:p>
          <a:p>
            <a:pPr marL="857250" indent="-85725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3200" b="0" dirty="0">
                <a:solidFill>
                  <a:schemeClr val="bg1"/>
                </a:solidFill>
                <a:latin typeface="Roboto Light" panose="02000000000000000000" pitchFamily="2" charset="0"/>
                <a:cs typeface="Foundation Sans" panose="020B0504020202020204" pitchFamily="34" charset="0"/>
              </a:rPr>
              <a:t>Folio</a:t>
            </a:r>
          </a:p>
          <a:p>
            <a:pPr marL="857250" indent="-85725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3200" b="0" dirty="0">
                <a:solidFill>
                  <a:schemeClr val="bg1"/>
                </a:solidFill>
                <a:latin typeface="Roboto Light" panose="02000000000000000000" pitchFamily="2" charset="0"/>
                <a:cs typeface="Foundation Sans" panose="020B0504020202020204" pitchFamily="34" charset="0"/>
              </a:rPr>
              <a:t>Senior Ads</a:t>
            </a:r>
          </a:p>
          <a:p>
            <a:endParaRPr lang="en-US" sz="4000" b="0" dirty="0">
              <a:solidFill>
                <a:schemeClr val="bg1"/>
              </a:solidFill>
              <a:latin typeface="Roboto Light" panose="02000000000000000000" pitchFamily="2" charset="0"/>
              <a:cs typeface="Foundation Sans" panose="020B05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890A45D-BC38-6A49-BB6C-46EE7E5502D9}"/>
              </a:ext>
            </a:extLst>
          </p:cNvPr>
          <p:cNvSpPr txBox="1">
            <a:spLocks/>
          </p:cNvSpPr>
          <p:nvPr/>
        </p:nvSpPr>
        <p:spPr>
          <a:xfrm>
            <a:off x="7711611" y="2342508"/>
            <a:ext cx="4289461" cy="36028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800" b="0" i="1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oundation Sans" panose="020B0504020202020204" pitchFamily="34" charset="0"/>
              </a:rPr>
              <a:t>*But before adding an extra font, see if an italic version of your other fonts will serve this purpose</a:t>
            </a:r>
          </a:p>
          <a:p>
            <a:endParaRPr lang="en-US" sz="4000" b="0" dirty="0">
              <a:solidFill>
                <a:schemeClr val="bg1"/>
              </a:solidFill>
              <a:latin typeface="Roboto Light" panose="02000000000000000000" pitchFamily="2" charset="0"/>
              <a:cs typeface="Foundation Sans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5BD826-950F-D65B-A13A-7E4DDA2C6BA2}"/>
              </a:ext>
            </a:extLst>
          </p:cNvPr>
          <p:cNvSpPr txBox="1">
            <a:spLocks/>
          </p:cNvSpPr>
          <p:nvPr/>
        </p:nvSpPr>
        <p:spPr>
          <a:xfrm>
            <a:off x="0" y="1047964"/>
            <a:ext cx="12192000" cy="10479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6600" dirty="0">
                <a:gradFill>
                  <a:gsLst>
                    <a:gs pos="0">
                      <a:srgbClr val="FFF3C4"/>
                    </a:gs>
                    <a:gs pos="80000">
                      <a:srgbClr val="D7BC83"/>
                    </a:gs>
                  </a:gsLst>
                  <a:lin ang="11400000" scaled="0"/>
                </a:gradFill>
                <a:latin typeface="Roboto Black" panose="02000000000000000000" pitchFamily="2" charset="0"/>
                <a:ea typeface="Roboto Black" panose="02000000000000000000" pitchFamily="2" charset="0"/>
                <a:cs typeface="Foundation Sans" panose="020B0504020202020204" pitchFamily="34" charset="0"/>
              </a:rPr>
              <a:t>1 Accent Font*</a:t>
            </a:r>
            <a:endParaRPr lang="en-US" sz="4000" dirty="0">
              <a:gradFill>
                <a:gsLst>
                  <a:gs pos="0">
                    <a:srgbClr val="FFF3C4"/>
                  </a:gs>
                  <a:gs pos="80000">
                    <a:srgbClr val="D7BC83"/>
                  </a:gs>
                </a:gsLst>
                <a:lin ang="11400000" scaled="0"/>
              </a:gradFill>
              <a:latin typeface="Roboto Black" panose="02000000000000000000" pitchFamily="2" charset="0"/>
              <a:ea typeface="Roboto Black" panose="02000000000000000000" pitchFamily="2" charset="0"/>
              <a:cs typeface="Foundation Sans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11717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6D06D-1831-0D50-676B-6648F3B5A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2AB4A-F2F6-A4A1-BD31-9BA5591D662F}"/>
              </a:ext>
            </a:extLst>
          </p:cNvPr>
          <p:cNvSpPr txBox="1">
            <a:spLocks/>
          </p:cNvSpPr>
          <p:nvPr/>
        </p:nvSpPr>
        <p:spPr>
          <a:xfrm>
            <a:off x="0" y="-226031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cs typeface="Foundation Sans" panose="020B0504020202020204" pitchFamily="34" charset="0"/>
              </a:rPr>
              <a:t>Now is the time to experiment &amp; play!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3DE8E-2DA8-D184-7322-55B551A889CB}"/>
              </a:ext>
            </a:extLst>
          </p:cNvPr>
          <p:cNvSpPr txBox="1">
            <a:spLocks/>
          </p:cNvSpPr>
          <p:nvPr/>
        </p:nvSpPr>
        <p:spPr>
          <a:xfrm>
            <a:off x="1691808" y="1197116"/>
            <a:ext cx="9239896" cy="4527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0" indent="4572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Tx/>
              <a:buFontTx/>
              <a:buNone/>
              <a:defRPr sz="2400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0" indent="9144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Tx/>
              <a:buFontTx/>
              <a:buNone/>
              <a:defRPr sz="2400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0" indent="1371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Tx/>
              <a:buFontTx/>
              <a:buNone/>
              <a:defRPr sz="2400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0" indent="18288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Tx/>
              <a:buFontTx/>
              <a:buNone/>
              <a:defRPr sz="2400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  <a:latin typeface="Roboto Light" panose="02000000000000000000" pitchFamily="2" charset="0"/>
              </a:rPr>
              <a:t>Start with your theme phrase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  <a:latin typeface="Roboto Light" panose="02000000000000000000" pitchFamily="2" charset="0"/>
              </a:rPr>
              <a:t>Put every word in its own box</a:t>
            </a:r>
          </a:p>
          <a:p>
            <a:pPr marL="342900" indent="-342900"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  <a:latin typeface="Roboto Light" panose="02000000000000000000" pitchFamily="2" charset="0"/>
              </a:rPr>
              <a:t>Try a variety of fonts, sizes and treatments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Roboto Light" panose="02000000000000000000" pitchFamily="2" charset="0"/>
            </a:endParaRPr>
          </a:p>
          <a:p>
            <a:pPr lvl="1" indent="0" algn="l"/>
            <a:endParaRPr lang="en-US" dirty="0">
              <a:solidFill>
                <a:schemeClr val="bg1"/>
              </a:solidFill>
              <a:latin typeface="Roboto Light" panose="02000000000000000000" pitchFamily="2" charset="0"/>
            </a:endParaRPr>
          </a:p>
          <a:p>
            <a:pPr lvl="1" algn="l"/>
            <a:endParaRPr lang="en-US" dirty="0">
              <a:solidFill>
                <a:schemeClr val="bg1"/>
              </a:solidFill>
              <a:latin typeface="Roboto Light" panose="02000000000000000000" pitchFamily="2" charset="0"/>
            </a:endParaRPr>
          </a:p>
          <a:p>
            <a:pPr lvl="1" algn="l"/>
            <a:endParaRPr lang="en-US" dirty="0">
              <a:solidFill>
                <a:schemeClr val="bg1"/>
              </a:solidFill>
              <a:latin typeface="Roboto Light" panose="02000000000000000000" pitchFamily="2" charset="0"/>
            </a:endParaRPr>
          </a:p>
          <a:p>
            <a:pPr lvl="1" algn="l"/>
            <a:endParaRPr lang="en-US" dirty="0">
              <a:solidFill>
                <a:schemeClr val="bg1"/>
              </a:solidFill>
              <a:latin typeface="Roboto Light" panose="02000000000000000000" pitchFamily="2" charset="0"/>
            </a:endParaRPr>
          </a:p>
          <a:p>
            <a:pPr algn="l"/>
            <a:endParaRPr lang="en-US" dirty="0">
              <a:latin typeface="Roboto Light" panose="02000000000000000000" pitchFamily="2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FF2D329-689E-C719-9026-64E86426F72C}"/>
              </a:ext>
            </a:extLst>
          </p:cNvPr>
          <p:cNvSpPr txBox="1">
            <a:spLocks/>
          </p:cNvSpPr>
          <p:nvPr/>
        </p:nvSpPr>
        <p:spPr>
          <a:xfrm>
            <a:off x="1691808" y="4123538"/>
            <a:ext cx="9239896" cy="4527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0" indent="4572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Tx/>
              <a:buFontTx/>
              <a:buNone/>
              <a:defRPr sz="2400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0" indent="9144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Tx/>
              <a:buFontTx/>
              <a:buNone/>
              <a:defRPr sz="2400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0" indent="1371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Tx/>
              <a:buFontTx/>
              <a:buNone/>
              <a:defRPr sz="2400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0" indent="18288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Tx/>
              <a:buFontTx/>
              <a:buNone/>
              <a:defRPr sz="2400" kern="1200">
                <a:solidFill>
                  <a:srgbClr val="144087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READABILITY IS KEY! </a:t>
            </a:r>
            <a:r>
              <a:rPr lang="en-US" sz="3300" dirty="0">
                <a:solidFill>
                  <a:schemeClr val="bg1"/>
                </a:solidFill>
                <a:latin typeface="Roboto Light" panose="02000000000000000000" pitchFamily="2" charset="0"/>
              </a:rPr>
              <a:t>You’ll want to read these captions and stories decades from now. If Grandma can’t read it, choose a different font.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Roboto Light" panose="02000000000000000000" pitchFamily="2" charset="0"/>
            </a:endParaRPr>
          </a:p>
          <a:p>
            <a:pPr lvl="1" indent="0" algn="l"/>
            <a:endParaRPr lang="en-US" dirty="0">
              <a:solidFill>
                <a:schemeClr val="bg1"/>
              </a:solidFill>
              <a:latin typeface="Roboto Light" panose="02000000000000000000" pitchFamily="2" charset="0"/>
            </a:endParaRPr>
          </a:p>
          <a:p>
            <a:pPr lvl="1" algn="l"/>
            <a:endParaRPr lang="en-US" dirty="0">
              <a:solidFill>
                <a:schemeClr val="bg1"/>
              </a:solidFill>
              <a:latin typeface="Roboto Light" panose="02000000000000000000" pitchFamily="2" charset="0"/>
            </a:endParaRPr>
          </a:p>
          <a:p>
            <a:pPr lvl="1" algn="l"/>
            <a:endParaRPr lang="en-US" dirty="0">
              <a:solidFill>
                <a:schemeClr val="bg1"/>
              </a:solidFill>
              <a:latin typeface="Roboto Light" panose="02000000000000000000" pitchFamily="2" charset="0"/>
            </a:endParaRPr>
          </a:p>
          <a:p>
            <a:pPr lvl="1" algn="l"/>
            <a:endParaRPr lang="en-US" dirty="0">
              <a:solidFill>
                <a:schemeClr val="bg1"/>
              </a:solidFill>
              <a:latin typeface="Roboto Light" panose="02000000000000000000" pitchFamily="2" charset="0"/>
            </a:endParaRPr>
          </a:p>
          <a:p>
            <a:pPr algn="l"/>
            <a:endParaRPr lang="en-US" dirty="0">
              <a:latin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56717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450023"/>
      </a:dk1>
      <a:lt1>
        <a:srgbClr val="FFFFFF"/>
      </a:lt1>
      <a:dk2>
        <a:srgbClr val="00002C"/>
      </a:dk2>
      <a:lt2>
        <a:srgbClr val="EEEEEE"/>
      </a:lt2>
      <a:accent1>
        <a:srgbClr val="EC3E27"/>
      </a:accent1>
      <a:accent2>
        <a:srgbClr val="C2188B"/>
      </a:accent2>
      <a:accent3>
        <a:srgbClr val="450023"/>
      </a:accent3>
      <a:accent4>
        <a:srgbClr val="00002C"/>
      </a:accent4>
      <a:accent5>
        <a:srgbClr val="0059AA"/>
      </a:accent5>
      <a:accent6>
        <a:srgbClr val="00ADBB"/>
      </a:accent6>
      <a:hlink>
        <a:srgbClr val="00ADB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POS VOL 11">
      <a:dk1>
        <a:srgbClr val="00002C"/>
      </a:dk1>
      <a:lt1>
        <a:sysClr val="window" lastClr="FFFFFF"/>
      </a:lt1>
      <a:dk2>
        <a:srgbClr val="21002E"/>
      </a:dk2>
      <a:lt2>
        <a:srgbClr val="FFFFFF"/>
      </a:lt2>
      <a:accent1>
        <a:srgbClr val="EC3E27"/>
      </a:accent1>
      <a:accent2>
        <a:srgbClr val="C2188B"/>
      </a:accent2>
      <a:accent3>
        <a:srgbClr val="450023"/>
      </a:accent3>
      <a:accent4>
        <a:srgbClr val="21002E"/>
      </a:accent4>
      <a:accent5>
        <a:srgbClr val="0059AA"/>
      </a:accent5>
      <a:accent6>
        <a:srgbClr val="00ADBB"/>
      </a:accent6>
      <a:hlink>
        <a:srgbClr val="00ADBB"/>
      </a:hlink>
      <a:folHlink>
        <a:srgbClr val="0059AA"/>
      </a:folHlink>
    </a:clrScheme>
    <a:fontScheme name="Roboto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ustom Design">
  <a:themeElements>
    <a:clrScheme name="Custom 1">
      <a:dk1>
        <a:srgbClr val="1C325F"/>
      </a:dk1>
      <a:lt1>
        <a:srgbClr val="F3EFEA"/>
      </a:lt1>
      <a:dk2>
        <a:srgbClr val="1C325F"/>
      </a:dk2>
      <a:lt2>
        <a:srgbClr val="F3EFEA"/>
      </a:lt2>
      <a:accent1>
        <a:srgbClr val="EF3E24"/>
      </a:accent1>
      <a:accent2>
        <a:srgbClr val="F58758"/>
      </a:accent2>
      <a:accent3>
        <a:srgbClr val="1C325F"/>
      </a:accent3>
      <a:accent4>
        <a:srgbClr val="CEB6D8"/>
      </a:accent4>
      <a:accent5>
        <a:srgbClr val="F3EFEA"/>
      </a:accent5>
      <a:accent6>
        <a:srgbClr val="000000"/>
      </a:accent6>
      <a:hlink>
        <a:srgbClr val="CEB6D8"/>
      </a:hlink>
      <a:folHlink>
        <a:srgbClr val="F58758"/>
      </a:folHlink>
    </a:clrScheme>
    <a:fontScheme name="Custom 1">
      <a:majorFont>
        <a:latin typeface="Foundation Sans Black"/>
        <a:ea typeface=""/>
        <a:cs typeface=""/>
      </a:majorFont>
      <a:minorFont>
        <a:latin typeface="Foundatio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4676</TotalTime>
  <Words>1073</Words>
  <Application>Microsoft Macintosh PowerPoint</Application>
  <PresentationFormat>Widescreen</PresentationFormat>
  <Paragraphs>348</Paragraphs>
  <Slides>74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74</vt:i4>
      </vt:variant>
    </vt:vector>
  </HeadingPairs>
  <TitlesOfParts>
    <vt:vector size="89" baseType="lpstr">
      <vt:lpstr>Aptos</vt:lpstr>
      <vt:lpstr>Aptos Display</vt:lpstr>
      <vt:lpstr>Arial</vt:lpstr>
      <vt:lpstr>Foundation Sans</vt:lpstr>
      <vt:lpstr>Roboto</vt:lpstr>
      <vt:lpstr>Roboto Black</vt:lpstr>
      <vt:lpstr>Roboto Light</vt:lpstr>
      <vt:lpstr>Roboto Medium</vt:lpstr>
      <vt:lpstr>Roboto Thin</vt:lpstr>
      <vt:lpstr>Silver South Script Alt</vt:lpstr>
      <vt:lpstr>Silver South Serif</vt:lpstr>
      <vt:lpstr>Simple Light</vt:lpstr>
      <vt:lpstr>Custom Design</vt:lpstr>
      <vt:lpstr>Office Theme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Parsons</dc:creator>
  <cp:lastModifiedBy>Kathy Beers</cp:lastModifiedBy>
  <cp:revision>144</cp:revision>
  <dcterms:created xsi:type="dcterms:W3CDTF">2022-06-06T18:46:52Z</dcterms:created>
  <dcterms:modified xsi:type="dcterms:W3CDTF">2026-06-14T20:11:17Z</dcterms:modified>
</cp:coreProperties>
</file>